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73" r:id="rId3"/>
    <p:sldId id="257" r:id="rId4"/>
    <p:sldId id="274" r:id="rId5"/>
    <p:sldId id="275" r:id="rId6"/>
    <p:sldId id="258" r:id="rId7"/>
    <p:sldId id="276" r:id="rId8"/>
    <p:sldId id="277" r:id="rId9"/>
    <p:sldId id="259" r:id="rId10"/>
    <p:sldId id="278" r:id="rId11"/>
    <p:sldId id="260" r:id="rId12"/>
    <p:sldId id="261" r:id="rId13"/>
    <p:sldId id="262" r:id="rId14"/>
    <p:sldId id="263" r:id="rId15"/>
    <p:sldId id="264" r:id="rId16"/>
    <p:sldId id="265" r:id="rId17"/>
    <p:sldId id="279" r:id="rId18"/>
    <p:sldId id="280" r:id="rId19"/>
    <p:sldId id="281" r:id="rId20"/>
    <p:sldId id="282" r:id="rId21"/>
    <p:sldId id="283" r:id="rId22"/>
    <p:sldId id="267" r:id="rId23"/>
    <p:sldId id="284" r:id="rId24"/>
    <p:sldId id="285" r:id="rId25"/>
    <p:sldId id="286" r:id="rId26"/>
    <p:sldId id="287" r:id="rId27"/>
    <p:sldId id="268" r:id="rId28"/>
    <p:sldId id="289" r:id="rId29"/>
    <p:sldId id="288" r:id="rId30"/>
    <p:sldId id="290" r:id="rId31"/>
    <p:sldId id="269" r:id="rId32"/>
    <p:sldId id="270" r:id="rId33"/>
    <p:sldId id="291" r:id="rId34"/>
    <p:sldId id="271" r:id="rId35"/>
    <p:sldId id="292" r:id="rId36"/>
    <p:sldId id="293" r:id="rId37"/>
    <p:sldId id="27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60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956C23-0963-4300-841E-B3E3D67DC0CA}" type="doc">
      <dgm:prSet loTypeId="urn:microsoft.com/office/officeart/2005/8/layout/process2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8330A8A-6032-4831-9BF2-794EB0E36132}">
      <dgm:prSet phldrT="[Text]"/>
      <dgm:spPr/>
      <dgm:t>
        <a:bodyPr/>
        <a:lstStyle/>
        <a:p>
          <a:pPr rtl="1"/>
          <a:r>
            <a:rPr lang="en-GB" dirty="0" smtClean="0"/>
            <a:t>chosen</a:t>
          </a:r>
          <a:endParaRPr lang="he-IL" dirty="0"/>
        </a:p>
      </dgm:t>
    </dgm:pt>
    <dgm:pt modelId="{525158CF-B77D-47C9-9A07-97E30330AE36}" type="parTrans" cxnId="{76743452-F06A-446E-882C-E53C92EEB18D}">
      <dgm:prSet/>
      <dgm:spPr/>
      <dgm:t>
        <a:bodyPr/>
        <a:lstStyle/>
        <a:p>
          <a:pPr rtl="1"/>
          <a:endParaRPr lang="he-IL"/>
        </a:p>
      </dgm:t>
    </dgm:pt>
    <dgm:pt modelId="{719B2B55-E83E-46FA-A8FE-3C26FA94EEC0}" type="sibTrans" cxnId="{76743452-F06A-446E-882C-E53C92EEB18D}">
      <dgm:prSet/>
      <dgm:spPr/>
      <dgm:t>
        <a:bodyPr/>
        <a:lstStyle/>
        <a:p>
          <a:pPr rtl="1"/>
          <a:endParaRPr lang="he-IL"/>
        </a:p>
      </dgm:t>
    </dgm:pt>
    <dgm:pt modelId="{5590A7F4-4021-4BE1-9E19-F0E975783560}">
      <dgm:prSet phldrT="[Text]"/>
      <dgm:spPr/>
      <dgm:t>
        <a:bodyPr/>
        <a:lstStyle/>
        <a:p>
          <a:pPr rtl="1"/>
          <a:r>
            <a:rPr lang="en-GB" dirty="0" smtClean="0"/>
            <a:t>special</a:t>
          </a:r>
          <a:endParaRPr lang="he-IL" dirty="0"/>
        </a:p>
      </dgm:t>
    </dgm:pt>
    <dgm:pt modelId="{D0DE0985-B460-4837-A43C-97A85D7EEB0F}" type="parTrans" cxnId="{29E6C3A1-4AFE-4D90-A084-DEF7AA78CC8D}">
      <dgm:prSet/>
      <dgm:spPr/>
      <dgm:t>
        <a:bodyPr/>
        <a:lstStyle/>
        <a:p>
          <a:pPr rtl="1"/>
          <a:endParaRPr lang="he-IL"/>
        </a:p>
      </dgm:t>
    </dgm:pt>
    <dgm:pt modelId="{412EC3D3-5CCA-40A3-8FBB-19AD19848472}" type="sibTrans" cxnId="{29E6C3A1-4AFE-4D90-A084-DEF7AA78CC8D}">
      <dgm:prSet/>
      <dgm:spPr/>
      <dgm:t>
        <a:bodyPr/>
        <a:lstStyle/>
        <a:p>
          <a:pPr rtl="1"/>
          <a:endParaRPr lang="he-IL"/>
        </a:p>
      </dgm:t>
    </dgm:pt>
    <dgm:pt modelId="{9271E162-6B69-46C3-8588-1105EDAAF9AC}" type="pres">
      <dgm:prSet presAssocID="{3A956C23-0963-4300-841E-B3E3D67DC0CA}" presName="linearFlow" presStyleCnt="0">
        <dgm:presLayoutVars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76813B91-6E5D-4E5A-99EA-91FAEC3F53D1}" type="pres">
      <dgm:prSet presAssocID="{78330A8A-6032-4831-9BF2-794EB0E3613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0C47073-8346-4479-990C-1FAAD8FD378B}" type="pres">
      <dgm:prSet presAssocID="{719B2B55-E83E-46FA-A8FE-3C26FA94EEC0}" presName="sibTrans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B9B42822-879C-4EDC-9076-DD3B908B05F4}" type="pres">
      <dgm:prSet presAssocID="{719B2B55-E83E-46FA-A8FE-3C26FA94EEC0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FA67CE23-56C7-465D-B901-9D9B94A84CA0}" type="pres">
      <dgm:prSet presAssocID="{5590A7F4-4021-4BE1-9E19-F0E97578356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87F50F9-7A53-4094-B4A4-D457F2BE9092}" type="presOf" srcId="{3A956C23-0963-4300-841E-B3E3D67DC0CA}" destId="{9271E162-6B69-46C3-8588-1105EDAAF9AC}" srcOrd="0" destOrd="0" presId="urn:microsoft.com/office/officeart/2005/8/layout/process2"/>
    <dgm:cxn modelId="{29E6C3A1-4AFE-4D90-A084-DEF7AA78CC8D}" srcId="{3A956C23-0963-4300-841E-B3E3D67DC0CA}" destId="{5590A7F4-4021-4BE1-9E19-F0E975783560}" srcOrd="1" destOrd="0" parTransId="{D0DE0985-B460-4837-A43C-97A85D7EEB0F}" sibTransId="{412EC3D3-5CCA-40A3-8FBB-19AD19848472}"/>
    <dgm:cxn modelId="{98A882EE-4FE1-4A7B-8D1A-AABD9C5482D0}" type="presOf" srcId="{5590A7F4-4021-4BE1-9E19-F0E975783560}" destId="{FA67CE23-56C7-465D-B901-9D9B94A84CA0}" srcOrd="0" destOrd="0" presId="urn:microsoft.com/office/officeart/2005/8/layout/process2"/>
    <dgm:cxn modelId="{79E0CAEB-270E-4CA9-B983-74D7B1EBC0AE}" type="presOf" srcId="{719B2B55-E83E-46FA-A8FE-3C26FA94EEC0}" destId="{A0C47073-8346-4479-990C-1FAAD8FD378B}" srcOrd="0" destOrd="0" presId="urn:microsoft.com/office/officeart/2005/8/layout/process2"/>
    <dgm:cxn modelId="{76743452-F06A-446E-882C-E53C92EEB18D}" srcId="{3A956C23-0963-4300-841E-B3E3D67DC0CA}" destId="{78330A8A-6032-4831-9BF2-794EB0E36132}" srcOrd="0" destOrd="0" parTransId="{525158CF-B77D-47C9-9A07-97E30330AE36}" sibTransId="{719B2B55-E83E-46FA-A8FE-3C26FA94EEC0}"/>
    <dgm:cxn modelId="{C157FC03-B288-486A-B18B-E4A91FB4D8A7}" type="presOf" srcId="{719B2B55-E83E-46FA-A8FE-3C26FA94EEC0}" destId="{B9B42822-879C-4EDC-9076-DD3B908B05F4}" srcOrd="1" destOrd="0" presId="urn:microsoft.com/office/officeart/2005/8/layout/process2"/>
    <dgm:cxn modelId="{5EF609AF-76F8-4E24-B0A0-2D344F0BDE7A}" type="presOf" srcId="{78330A8A-6032-4831-9BF2-794EB0E36132}" destId="{76813B91-6E5D-4E5A-99EA-91FAEC3F53D1}" srcOrd="0" destOrd="0" presId="urn:microsoft.com/office/officeart/2005/8/layout/process2"/>
    <dgm:cxn modelId="{87070838-6091-4022-BBCA-DF580D5F301C}" type="presParOf" srcId="{9271E162-6B69-46C3-8588-1105EDAAF9AC}" destId="{76813B91-6E5D-4E5A-99EA-91FAEC3F53D1}" srcOrd="0" destOrd="0" presId="urn:microsoft.com/office/officeart/2005/8/layout/process2"/>
    <dgm:cxn modelId="{8A517A03-FB67-4F54-8415-0EE37EB57F15}" type="presParOf" srcId="{9271E162-6B69-46C3-8588-1105EDAAF9AC}" destId="{A0C47073-8346-4479-990C-1FAAD8FD378B}" srcOrd="1" destOrd="0" presId="urn:microsoft.com/office/officeart/2005/8/layout/process2"/>
    <dgm:cxn modelId="{10E54ECD-6B86-4284-951B-FBE6E2BBDB30}" type="presParOf" srcId="{A0C47073-8346-4479-990C-1FAAD8FD378B}" destId="{B9B42822-879C-4EDC-9076-DD3B908B05F4}" srcOrd="0" destOrd="0" presId="urn:microsoft.com/office/officeart/2005/8/layout/process2"/>
    <dgm:cxn modelId="{508ADBC2-7C82-4E60-AB47-9E8F3C6D68E9}" type="presParOf" srcId="{9271E162-6B69-46C3-8588-1105EDAAF9AC}" destId="{FA67CE23-56C7-465D-B901-9D9B94A84CA0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956C23-0963-4300-841E-B3E3D67DC0CA}" type="doc">
      <dgm:prSet loTypeId="urn:microsoft.com/office/officeart/2005/8/layout/process2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8330A8A-6032-4831-9BF2-794EB0E36132}">
      <dgm:prSet phldrT="[Text]"/>
      <dgm:spPr/>
      <dgm:t>
        <a:bodyPr/>
        <a:lstStyle/>
        <a:p>
          <a:pPr rtl="1"/>
          <a:r>
            <a:rPr lang="en-GB" dirty="0" smtClean="0"/>
            <a:t>special</a:t>
          </a:r>
          <a:endParaRPr lang="he-IL" dirty="0"/>
        </a:p>
      </dgm:t>
    </dgm:pt>
    <dgm:pt modelId="{525158CF-B77D-47C9-9A07-97E30330AE36}" type="parTrans" cxnId="{76743452-F06A-446E-882C-E53C92EEB18D}">
      <dgm:prSet/>
      <dgm:spPr/>
      <dgm:t>
        <a:bodyPr/>
        <a:lstStyle/>
        <a:p>
          <a:pPr rtl="1"/>
          <a:endParaRPr lang="he-IL"/>
        </a:p>
      </dgm:t>
    </dgm:pt>
    <dgm:pt modelId="{719B2B55-E83E-46FA-A8FE-3C26FA94EEC0}" type="sibTrans" cxnId="{76743452-F06A-446E-882C-E53C92EEB18D}">
      <dgm:prSet/>
      <dgm:spPr/>
      <dgm:t>
        <a:bodyPr/>
        <a:lstStyle/>
        <a:p>
          <a:pPr rtl="1"/>
          <a:endParaRPr lang="he-IL"/>
        </a:p>
      </dgm:t>
    </dgm:pt>
    <dgm:pt modelId="{5590A7F4-4021-4BE1-9E19-F0E975783560}">
      <dgm:prSet phldrT="[Text]"/>
      <dgm:spPr/>
      <dgm:t>
        <a:bodyPr/>
        <a:lstStyle/>
        <a:p>
          <a:pPr rtl="1"/>
          <a:r>
            <a:rPr lang="en-GB" dirty="0" smtClean="0"/>
            <a:t>chosen</a:t>
          </a:r>
          <a:endParaRPr lang="he-IL" dirty="0"/>
        </a:p>
      </dgm:t>
    </dgm:pt>
    <dgm:pt modelId="{D0DE0985-B460-4837-A43C-97A85D7EEB0F}" type="parTrans" cxnId="{29E6C3A1-4AFE-4D90-A084-DEF7AA78CC8D}">
      <dgm:prSet/>
      <dgm:spPr/>
      <dgm:t>
        <a:bodyPr/>
        <a:lstStyle/>
        <a:p>
          <a:pPr rtl="1"/>
          <a:endParaRPr lang="he-IL"/>
        </a:p>
      </dgm:t>
    </dgm:pt>
    <dgm:pt modelId="{412EC3D3-5CCA-40A3-8FBB-19AD19848472}" type="sibTrans" cxnId="{29E6C3A1-4AFE-4D90-A084-DEF7AA78CC8D}">
      <dgm:prSet/>
      <dgm:spPr/>
      <dgm:t>
        <a:bodyPr/>
        <a:lstStyle/>
        <a:p>
          <a:pPr rtl="1"/>
          <a:endParaRPr lang="he-IL"/>
        </a:p>
      </dgm:t>
    </dgm:pt>
    <dgm:pt modelId="{9271E162-6B69-46C3-8588-1105EDAAF9AC}" type="pres">
      <dgm:prSet presAssocID="{3A956C23-0963-4300-841E-B3E3D67DC0CA}" presName="linearFlow" presStyleCnt="0">
        <dgm:presLayoutVars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76813B91-6E5D-4E5A-99EA-91FAEC3F53D1}" type="pres">
      <dgm:prSet presAssocID="{78330A8A-6032-4831-9BF2-794EB0E3613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0C47073-8346-4479-990C-1FAAD8FD378B}" type="pres">
      <dgm:prSet presAssocID="{719B2B55-E83E-46FA-A8FE-3C26FA94EEC0}" presName="sibTrans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B9B42822-879C-4EDC-9076-DD3B908B05F4}" type="pres">
      <dgm:prSet presAssocID="{719B2B55-E83E-46FA-A8FE-3C26FA94EEC0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FA67CE23-56C7-465D-B901-9D9B94A84CA0}" type="pres">
      <dgm:prSet presAssocID="{5590A7F4-4021-4BE1-9E19-F0E97578356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9E6C3A1-4AFE-4D90-A084-DEF7AA78CC8D}" srcId="{3A956C23-0963-4300-841E-B3E3D67DC0CA}" destId="{5590A7F4-4021-4BE1-9E19-F0E975783560}" srcOrd="1" destOrd="0" parTransId="{D0DE0985-B460-4837-A43C-97A85D7EEB0F}" sibTransId="{412EC3D3-5CCA-40A3-8FBB-19AD19848472}"/>
    <dgm:cxn modelId="{70C05E18-11D3-40C6-954A-744D1B0069BC}" type="presOf" srcId="{719B2B55-E83E-46FA-A8FE-3C26FA94EEC0}" destId="{B9B42822-879C-4EDC-9076-DD3B908B05F4}" srcOrd="1" destOrd="0" presId="urn:microsoft.com/office/officeart/2005/8/layout/process2"/>
    <dgm:cxn modelId="{E0693C68-E472-489F-810C-144D9BC0F6D0}" type="presOf" srcId="{5590A7F4-4021-4BE1-9E19-F0E975783560}" destId="{FA67CE23-56C7-465D-B901-9D9B94A84CA0}" srcOrd="0" destOrd="0" presId="urn:microsoft.com/office/officeart/2005/8/layout/process2"/>
    <dgm:cxn modelId="{DE62F1ED-6606-43D4-9F6F-693C7E4C18CA}" type="presOf" srcId="{78330A8A-6032-4831-9BF2-794EB0E36132}" destId="{76813B91-6E5D-4E5A-99EA-91FAEC3F53D1}" srcOrd="0" destOrd="0" presId="urn:microsoft.com/office/officeart/2005/8/layout/process2"/>
    <dgm:cxn modelId="{76743452-F06A-446E-882C-E53C92EEB18D}" srcId="{3A956C23-0963-4300-841E-B3E3D67DC0CA}" destId="{78330A8A-6032-4831-9BF2-794EB0E36132}" srcOrd="0" destOrd="0" parTransId="{525158CF-B77D-47C9-9A07-97E30330AE36}" sibTransId="{719B2B55-E83E-46FA-A8FE-3C26FA94EEC0}"/>
    <dgm:cxn modelId="{7C68EC7A-ED0A-443B-A652-669E37D230DE}" type="presOf" srcId="{719B2B55-E83E-46FA-A8FE-3C26FA94EEC0}" destId="{A0C47073-8346-4479-990C-1FAAD8FD378B}" srcOrd="0" destOrd="0" presId="urn:microsoft.com/office/officeart/2005/8/layout/process2"/>
    <dgm:cxn modelId="{7720B6AD-0BD6-4B26-AC3C-6DB495C5AD89}" type="presOf" srcId="{3A956C23-0963-4300-841E-B3E3D67DC0CA}" destId="{9271E162-6B69-46C3-8588-1105EDAAF9AC}" srcOrd="0" destOrd="0" presId="urn:microsoft.com/office/officeart/2005/8/layout/process2"/>
    <dgm:cxn modelId="{DF2E8EF8-6705-47D8-9156-A321154EF42C}" type="presParOf" srcId="{9271E162-6B69-46C3-8588-1105EDAAF9AC}" destId="{76813B91-6E5D-4E5A-99EA-91FAEC3F53D1}" srcOrd="0" destOrd="0" presId="urn:microsoft.com/office/officeart/2005/8/layout/process2"/>
    <dgm:cxn modelId="{1568308B-D834-49C9-AF6B-1638437282D4}" type="presParOf" srcId="{9271E162-6B69-46C3-8588-1105EDAAF9AC}" destId="{A0C47073-8346-4479-990C-1FAAD8FD378B}" srcOrd="1" destOrd="0" presId="urn:microsoft.com/office/officeart/2005/8/layout/process2"/>
    <dgm:cxn modelId="{23FF8628-67F8-4794-A31D-2B79112766E3}" type="presParOf" srcId="{A0C47073-8346-4479-990C-1FAAD8FD378B}" destId="{B9B42822-879C-4EDC-9076-DD3B908B05F4}" srcOrd="0" destOrd="0" presId="urn:microsoft.com/office/officeart/2005/8/layout/process2"/>
    <dgm:cxn modelId="{B8AB98DE-9C82-44BB-9EB1-D48E66D93ADF}" type="presParOf" srcId="{9271E162-6B69-46C3-8588-1105EDAAF9AC}" destId="{FA67CE23-56C7-465D-B901-9D9B94A84CA0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ADBEC1-4F0E-4C4F-86D5-B4EDFBBA27F5}" type="doc">
      <dgm:prSet loTypeId="urn:microsoft.com/office/officeart/2011/layout/CircleProcess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pPr rtl="1"/>
          <a:endParaRPr lang="he-IL"/>
        </a:p>
      </dgm:t>
    </dgm:pt>
    <dgm:pt modelId="{2EE4A282-3C97-49D2-89C3-081AE3C8A46B}">
      <dgm:prSet phldrT="[Text]"/>
      <dgm:spPr/>
      <dgm:t>
        <a:bodyPr/>
        <a:lstStyle/>
        <a:p>
          <a:pPr rtl="0"/>
          <a:r>
            <a:rPr lang="he-IL" baseline="0" dirty="0" smtClean="0">
              <a:cs typeface="David" pitchFamily="34" charset="-79"/>
            </a:rPr>
            <a:t>המצוה</a:t>
          </a:r>
          <a:endParaRPr lang="he-IL" baseline="0" dirty="0">
            <a:cs typeface="David" pitchFamily="34" charset="-79"/>
          </a:endParaRPr>
        </a:p>
      </dgm:t>
    </dgm:pt>
    <dgm:pt modelId="{8B8B8196-6BDB-4749-9A6D-93BA811628BD}" type="parTrans" cxnId="{3DB1B713-6EB9-415C-8F06-6374FD2892FB}">
      <dgm:prSet/>
      <dgm:spPr/>
      <dgm:t>
        <a:bodyPr/>
        <a:lstStyle/>
        <a:p>
          <a:pPr rtl="0"/>
          <a:endParaRPr lang="he-IL" baseline="0">
            <a:cs typeface="David" pitchFamily="34" charset="-79"/>
          </a:endParaRPr>
        </a:p>
      </dgm:t>
    </dgm:pt>
    <dgm:pt modelId="{76FF007C-3FCF-4D5A-9E21-E3893963A7AF}" type="sibTrans" cxnId="{3DB1B713-6EB9-415C-8F06-6374FD2892FB}">
      <dgm:prSet/>
      <dgm:spPr/>
      <dgm:t>
        <a:bodyPr/>
        <a:lstStyle/>
        <a:p>
          <a:pPr rtl="0"/>
          <a:endParaRPr lang="he-IL" baseline="0">
            <a:cs typeface="David" pitchFamily="34" charset="-79"/>
          </a:endParaRPr>
        </a:p>
      </dgm:t>
    </dgm:pt>
    <dgm:pt modelId="{65D06F6B-A4A7-4E8E-807B-5D472766B2E4}">
      <dgm:prSet phldrT="[Text]"/>
      <dgm:spPr/>
      <dgm:t>
        <a:bodyPr/>
        <a:lstStyle/>
        <a:p>
          <a:pPr rtl="0"/>
          <a:r>
            <a:rPr lang="en-GB" baseline="0" dirty="0" smtClean="0">
              <a:cs typeface="David" pitchFamily="34" charset="-79"/>
            </a:rPr>
            <a:t>To cling to G-d and make that a way of life</a:t>
          </a:r>
          <a:endParaRPr lang="he-IL" baseline="0" dirty="0">
            <a:cs typeface="David" pitchFamily="34" charset="-79"/>
          </a:endParaRPr>
        </a:p>
      </dgm:t>
    </dgm:pt>
    <dgm:pt modelId="{1A29CC0F-EBC7-41C8-B066-7346DA81B3A9}" type="parTrans" cxnId="{9D65E7AD-5A4D-4D9F-995A-706138D30FF7}">
      <dgm:prSet/>
      <dgm:spPr/>
      <dgm:t>
        <a:bodyPr/>
        <a:lstStyle/>
        <a:p>
          <a:pPr rtl="0"/>
          <a:endParaRPr lang="he-IL" baseline="0">
            <a:cs typeface="David" pitchFamily="34" charset="-79"/>
          </a:endParaRPr>
        </a:p>
      </dgm:t>
    </dgm:pt>
    <dgm:pt modelId="{E27B0C44-B8D8-44BE-B761-59EC3589ED82}" type="sibTrans" cxnId="{9D65E7AD-5A4D-4D9F-995A-706138D30FF7}">
      <dgm:prSet/>
      <dgm:spPr/>
      <dgm:t>
        <a:bodyPr/>
        <a:lstStyle/>
        <a:p>
          <a:pPr rtl="0"/>
          <a:endParaRPr lang="he-IL" baseline="0">
            <a:cs typeface="David" pitchFamily="34" charset="-79"/>
          </a:endParaRPr>
        </a:p>
      </dgm:t>
    </dgm:pt>
    <dgm:pt modelId="{570B6D36-66A3-43CF-81B9-40AE7EF384E0}">
      <dgm:prSet phldrT="[Text]"/>
      <dgm:spPr/>
      <dgm:t>
        <a:bodyPr/>
        <a:lstStyle/>
        <a:p>
          <a:pPr rtl="0"/>
          <a:r>
            <a:rPr lang="en-GB" baseline="0" dirty="0" smtClean="0">
              <a:cs typeface="David" pitchFamily="34" charset="-79"/>
            </a:rPr>
            <a:t>From </a:t>
          </a:r>
          <a:r>
            <a:rPr lang="he-IL" baseline="0" dirty="0" smtClean="0">
              <a:cs typeface="David" pitchFamily="34" charset="-79"/>
            </a:rPr>
            <a:t>שמע</a:t>
          </a:r>
          <a:r>
            <a:rPr lang="en-GB" baseline="0" dirty="0" smtClean="0">
              <a:cs typeface="David" pitchFamily="34" charset="-79"/>
            </a:rPr>
            <a:t> to </a:t>
          </a:r>
          <a:r>
            <a:rPr lang="he-IL" baseline="0" dirty="0" smtClean="0">
              <a:cs typeface="David" pitchFamily="34" charset="-79"/>
            </a:rPr>
            <a:t>והיה אם שמוע</a:t>
          </a:r>
          <a:endParaRPr lang="he-IL" baseline="0" dirty="0">
            <a:cs typeface="David" pitchFamily="34" charset="-79"/>
          </a:endParaRPr>
        </a:p>
      </dgm:t>
    </dgm:pt>
    <dgm:pt modelId="{BE471DA4-EAE5-47DF-9708-BEDEE8ED46CC}" type="parTrans" cxnId="{D066A4A6-187C-4BC8-ABD6-756E763365AF}">
      <dgm:prSet/>
      <dgm:spPr/>
      <dgm:t>
        <a:bodyPr/>
        <a:lstStyle/>
        <a:p>
          <a:pPr rtl="0"/>
          <a:endParaRPr lang="he-IL" baseline="0">
            <a:cs typeface="David" pitchFamily="34" charset="-79"/>
          </a:endParaRPr>
        </a:p>
      </dgm:t>
    </dgm:pt>
    <dgm:pt modelId="{72317836-789D-4B92-8D04-D7C655C535D8}" type="sibTrans" cxnId="{D066A4A6-187C-4BC8-ABD6-756E763365AF}">
      <dgm:prSet/>
      <dgm:spPr/>
      <dgm:t>
        <a:bodyPr/>
        <a:lstStyle/>
        <a:p>
          <a:pPr rtl="0"/>
          <a:endParaRPr lang="he-IL" baseline="0">
            <a:cs typeface="David" pitchFamily="34" charset="-79"/>
          </a:endParaRPr>
        </a:p>
      </dgm:t>
    </dgm:pt>
    <dgm:pt modelId="{26C4F0F0-E11F-4F9A-81E2-FEBB19CD3E50}" type="pres">
      <dgm:prSet presAssocID="{F6ADBEC1-4F0E-4C4F-86D5-B4EDFBBA27F5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C12E07B0-A6BD-49CB-BF2E-30EB46C6887C}" type="pres">
      <dgm:prSet presAssocID="{570B6D36-66A3-43CF-81B9-40AE7EF384E0}" presName="Accent3" presStyleCnt="0"/>
      <dgm:spPr/>
    </dgm:pt>
    <dgm:pt modelId="{117FC9E2-4D89-4FB3-B7F5-B61F72CC3A59}" type="pres">
      <dgm:prSet presAssocID="{570B6D36-66A3-43CF-81B9-40AE7EF384E0}" presName="Accent" presStyleLbl="node1" presStyleIdx="0" presStyleCnt="3"/>
      <dgm:spPr/>
    </dgm:pt>
    <dgm:pt modelId="{C11FBE53-8DF0-4451-A436-FF594325C728}" type="pres">
      <dgm:prSet presAssocID="{570B6D36-66A3-43CF-81B9-40AE7EF384E0}" presName="ParentBackground3" presStyleCnt="0"/>
      <dgm:spPr/>
    </dgm:pt>
    <dgm:pt modelId="{B4C61776-26A1-4559-8443-6D25BF28E3EB}" type="pres">
      <dgm:prSet presAssocID="{570B6D36-66A3-43CF-81B9-40AE7EF384E0}" presName="ParentBackground" presStyleLbl="fgAcc1" presStyleIdx="0" presStyleCnt="3"/>
      <dgm:spPr/>
      <dgm:t>
        <a:bodyPr/>
        <a:lstStyle/>
        <a:p>
          <a:pPr rtl="1"/>
          <a:endParaRPr lang="he-IL"/>
        </a:p>
      </dgm:t>
    </dgm:pt>
    <dgm:pt modelId="{7FA26434-56A3-4BDF-B9C5-8A8EB6D54F7B}" type="pres">
      <dgm:prSet presAssocID="{570B6D36-66A3-43CF-81B9-40AE7EF384E0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E54D31A-EBBB-4C9B-9362-6255D50BC95D}" type="pres">
      <dgm:prSet presAssocID="{65D06F6B-A4A7-4E8E-807B-5D472766B2E4}" presName="Accent2" presStyleCnt="0"/>
      <dgm:spPr/>
    </dgm:pt>
    <dgm:pt modelId="{9E7C76CF-63C5-4996-88F0-D7954E551E6C}" type="pres">
      <dgm:prSet presAssocID="{65D06F6B-A4A7-4E8E-807B-5D472766B2E4}" presName="Accent" presStyleLbl="node1" presStyleIdx="1" presStyleCnt="3"/>
      <dgm:spPr/>
    </dgm:pt>
    <dgm:pt modelId="{8A169AE0-D8DB-409C-8637-4968424F87F2}" type="pres">
      <dgm:prSet presAssocID="{65D06F6B-A4A7-4E8E-807B-5D472766B2E4}" presName="ParentBackground2" presStyleCnt="0"/>
      <dgm:spPr/>
    </dgm:pt>
    <dgm:pt modelId="{2D3D5682-32B8-4693-9C3C-226F331662C3}" type="pres">
      <dgm:prSet presAssocID="{65D06F6B-A4A7-4E8E-807B-5D472766B2E4}" presName="ParentBackground" presStyleLbl="fgAcc1" presStyleIdx="1" presStyleCnt="3"/>
      <dgm:spPr/>
      <dgm:t>
        <a:bodyPr/>
        <a:lstStyle/>
        <a:p>
          <a:pPr rtl="1"/>
          <a:endParaRPr lang="he-IL"/>
        </a:p>
      </dgm:t>
    </dgm:pt>
    <dgm:pt modelId="{775D45C0-A05D-40CD-B263-CB4B889B5F37}" type="pres">
      <dgm:prSet presAssocID="{65D06F6B-A4A7-4E8E-807B-5D472766B2E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6CE29F6-A134-4000-9697-950DDFE3AA34}" type="pres">
      <dgm:prSet presAssocID="{2EE4A282-3C97-49D2-89C3-081AE3C8A46B}" presName="Accent1" presStyleCnt="0"/>
      <dgm:spPr/>
    </dgm:pt>
    <dgm:pt modelId="{9BDCDB99-6328-4EB9-9FE7-FA7F21023C3F}" type="pres">
      <dgm:prSet presAssocID="{2EE4A282-3C97-49D2-89C3-081AE3C8A46B}" presName="Accent" presStyleLbl="node1" presStyleIdx="2" presStyleCnt="3"/>
      <dgm:spPr/>
    </dgm:pt>
    <dgm:pt modelId="{1A6A9CF7-A20A-4E12-820F-4E869BA2A81B}" type="pres">
      <dgm:prSet presAssocID="{2EE4A282-3C97-49D2-89C3-081AE3C8A46B}" presName="ParentBackground1" presStyleCnt="0"/>
      <dgm:spPr/>
    </dgm:pt>
    <dgm:pt modelId="{731CB373-57C7-4997-AE0B-E97A787C1A63}" type="pres">
      <dgm:prSet presAssocID="{2EE4A282-3C97-49D2-89C3-081AE3C8A46B}" presName="ParentBackground" presStyleLbl="fgAcc1" presStyleIdx="2" presStyleCnt="3"/>
      <dgm:spPr/>
      <dgm:t>
        <a:bodyPr/>
        <a:lstStyle/>
        <a:p>
          <a:pPr rtl="1"/>
          <a:endParaRPr lang="he-IL"/>
        </a:p>
      </dgm:t>
    </dgm:pt>
    <dgm:pt modelId="{8BB61A98-3FB7-4B36-86E8-0E8CCFE1F1DD}" type="pres">
      <dgm:prSet presAssocID="{2EE4A282-3C97-49D2-89C3-081AE3C8A46B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066A4A6-187C-4BC8-ABD6-756E763365AF}" srcId="{F6ADBEC1-4F0E-4C4F-86D5-B4EDFBBA27F5}" destId="{570B6D36-66A3-43CF-81B9-40AE7EF384E0}" srcOrd="2" destOrd="0" parTransId="{BE471DA4-EAE5-47DF-9708-BEDEE8ED46CC}" sibTransId="{72317836-789D-4B92-8D04-D7C655C535D8}"/>
    <dgm:cxn modelId="{1CB95933-CAA9-4A3C-8268-2AFDB2842268}" type="presOf" srcId="{65D06F6B-A4A7-4E8E-807B-5D472766B2E4}" destId="{775D45C0-A05D-40CD-B263-CB4B889B5F37}" srcOrd="1" destOrd="0" presId="urn:microsoft.com/office/officeart/2011/layout/CircleProcess"/>
    <dgm:cxn modelId="{3DB1B713-6EB9-415C-8F06-6374FD2892FB}" srcId="{F6ADBEC1-4F0E-4C4F-86D5-B4EDFBBA27F5}" destId="{2EE4A282-3C97-49D2-89C3-081AE3C8A46B}" srcOrd="0" destOrd="0" parTransId="{8B8B8196-6BDB-4749-9A6D-93BA811628BD}" sibTransId="{76FF007C-3FCF-4D5A-9E21-E3893963A7AF}"/>
    <dgm:cxn modelId="{145D830A-3230-446B-8622-1BF3B6ACF1B7}" type="presOf" srcId="{570B6D36-66A3-43CF-81B9-40AE7EF384E0}" destId="{7FA26434-56A3-4BDF-B9C5-8A8EB6D54F7B}" srcOrd="1" destOrd="0" presId="urn:microsoft.com/office/officeart/2011/layout/CircleProcess"/>
    <dgm:cxn modelId="{47351DCF-FE79-4EF6-BA8A-D7EA8A4D57E3}" type="presOf" srcId="{65D06F6B-A4A7-4E8E-807B-5D472766B2E4}" destId="{2D3D5682-32B8-4693-9C3C-226F331662C3}" srcOrd="0" destOrd="0" presId="urn:microsoft.com/office/officeart/2011/layout/CircleProcess"/>
    <dgm:cxn modelId="{50C40C40-972E-4023-9067-AE823F997B6B}" type="presOf" srcId="{F6ADBEC1-4F0E-4C4F-86D5-B4EDFBBA27F5}" destId="{26C4F0F0-E11F-4F9A-81E2-FEBB19CD3E50}" srcOrd="0" destOrd="0" presId="urn:microsoft.com/office/officeart/2011/layout/CircleProcess"/>
    <dgm:cxn modelId="{58148F6F-1B08-49D6-B8D6-56CF1D5C1883}" type="presOf" srcId="{2EE4A282-3C97-49D2-89C3-081AE3C8A46B}" destId="{8BB61A98-3FB7-4B36-86E8-0E8CCFE1F1DD}" srcOrd="1" destOrd="0" presId="urn:microsoft.com/office/officeart/2011/layout/CircleProcess"/>
    <dgm:cxn modelId="{9D65E7AD-5A4D-4D9F-995A-706138D30FF7}" srcId="{F6ADBEC1-4F0E-4C4F-86D5-B4EDFBBA27F5}" destId="{65D06F6B-A4A7-4E8E-807B-5D472766B2E4}" srcOrd="1" destOrd="0" parTransId="{1A29CC0F-EBC7-41C8-B066-7346DA81B3A9}" sibTransId="{E27B0C44-B8D8-44BE-B761-59EC3589ED82}"/>
    <dgm:cxn modelId="{4784BEF2-535A-4410-9284-672DEE9B436C}" type="presOf" srcId="{2EE4A282-3C97-49D2-89C3-081AE3C8A46B}" destId="{731CB373-57C7-4997-AE0B-E97A787C1A63}" srcOrd="0" destOrd="0" presId="urn:microsoft.com/office/officeart/2011/layout/CircleProcess"/>
    <dgm:cxn modelId="{9B6921ED-5510-4451-A368-0B4994B1A2FE}" type="presOf" srcId="{570B6D36-66A3-43CF-81B9-40AE7EF384E0}" destId="{B4C61776-26A1-4559-8443-6D25BF28E3EB}" srcOrd="0" destOrd="0" presId="urn:microsoft.com/office/officeart/2011/layout/CircleProcess"/>
    <dgm:cxn modelId="{7717EE18-BA9E-4229-80F0-277E5F505C1A}" type="presParOf" srcId="{26C4F0F0-E11F-4F9A-81E2-FEBB19CD3E50}" destId="{C12E07B0-A6BD-49CB-BF2E-30EB46C6887C}" srcOrd="0" destOrd="0" presId="urn:microsoft.com/office/officeart/2011/layout/CircleProcess"/>
    <dgm:cxn modelId="{598CC22C-E050-4A1E-9912-7EBAEEC0FAB0}" type="presParOf" srcId="{C12E07B0-A6BD-49CB-BF2E-30EB46C6887C}" destId="{117FC9E2-4D89-4FB3-B7F5-B61F72CC3A59}" srcOrd="0" destOrd="0" presId="urn:microsoft.com/office/officeart/2011/layout/CircleProcess"/>
    <dgm:cxn modelId="{7351722A-8FF1-4CED-ABD9-971B07904DA7}" type="presParOf" srcId="{26C4F0F0-E11F-4F9A-81E2-FEBB19CD3E50}" destId="{C11FBE53-8DF0-4451-A436-FF594325C728}" srcOrd="1" destOrd="0" presId="urn:microsoft.com/office/officeart/2011/layout/CircleProcess"/>
    <dgm:cxn modelId="{C26864AB-6E98-43B1-A61C-31E2639832F8}" type="presParOf" srcId="{C11FBE53-8DF0-4451-A436-FF594325C728}" destId="{B4C61776-26A1-4559-8443-6D25BF28E3EB}" srcOrd="0" destOrd="0" presId="urn:microsoft.com/office/officeart/2011/layout/CircleProcess"/>
    <dgm:cxn modelId="{4ACDC2D3-7B9B-4559-B1C4-D78071CFD9F6}" type="presParOf" srcId="{26C4F0F0-E11F-4F9A-81E2-FEBB19CD3E50}" destId="{7FA26434-56A3-4BDF-B9C5-8A8EB6D54F7B}" srcOrd="2" destOrd="0" presId="urn:microsoft.com/office/officeart/2011/layout/CircleProcess"/>
    <dgm:cxn modelId="{0E0EE04C-9CD1-4AC3-B397-608923EC8AA8}" type="presParOf" srcId="{26C4F0F0-E11F-4F9A-81E2-FEBB19CD3E50}" destId="{1E54D31A-EBBB-4C9B-9362-6255D50BC95D}" srcOrd="3" destOrd="0" presId="urn:microsoft.com/office/officeart/2011/layout/CircleProcess"/>
    <dgm:cxn modelId="{936C98A3-084F-49E6-8CEB-E3B01217850A}" type="presParOf" srcId="{1E54D31A-EBBB-4C9B-9362-6255D50BC95D}" destId="{9E7C76CF-63C5-4996-88F0-D7954E551E6C}" srcOrd="0" destOrd="0" presId="urn:microsoft.com/office/officeart/2011/layout/CircleProcess"/>
    <dgm:cxn modelId="{0BFB865A-B7D4-4080-8EFF-C7CE565B4518}" type="presParOf" srcId="{26C4F0F0-E11F-4F9A-81E2-FEBB19CD3E50}" destId="{8A169AE0-D8DB-409C-8637-4968424F87F2}" srcOrd="4" destOrd="0" presId="urn:microsoft.com/office/officeart/2011/layout/CircleProcess"/>
    <dgm:cxn modelId="{88FB774E-43E8-441B-9547-F5BF534BED16}" type="presParOf" srcId="{8A169AE0-D8DB-409C-8637-4968424F87F2}" destId="{2D3D5682-32B8-4693-9C3C-226F331662C3}" srcOrd="0" destOrd="0" presId="urn:microsoft.com/office/officeart/2011/layout/CircleProcess"/>
    <dgm:cxn modelId="{35FA61BB-ABF9-4356-A1CC-E2CF61438F05}" type="presParOf" srcId="{26C4F0F0-E11F-4F9A-81E2-FEBB19CD3E50}" destId="{775D45C0-A05D-40CD-B263-CB4B889B5F37}" srcOrd="5" destOrd="0" presId="urn:microsoft.com/office/officeart/2011/layout/CircleProcess"/>
    <dgm:cxn modelId="{CD11F185-CD04-4A90-BE2D-A265A0194C99}" type="presParOf" srcId="{26C4F0F0-E11F-4F9A-81E2-FEBB19CD3E50}" destId="{46CE29F6-A134-4000-9697-950DDFE3AA34}" srcOrd="6" destOrd="0" presId="urn:microsoft.com/office/officeart/2011/layout/CircleProcess"/>
    <dgm:cxn modelId="{9BA04F6C-C7CC-41F8-ABC6-DB4C0AF5A6D3}" type="presParOf" srcId="{46CE29F6-A134-4000-9697-950DDFE3AA34}" destId="{9BDCDB99-6328-4EB9-9FE7-FA7F21023C3F}" srcOrd="0" destOrd="0" presId="urn:microsoft.com/office/officeart/2011/layout/CircleProcess"/>
    <dgm:cxn modelId="{2E5E4C92-0235-4D29-9F48-6E77A8EFCA6B}" type="presParOf" srcId="{26C4F0F0-E11F-4F9A-81E2-FEBB19CD3E50}" destId="{1A6A9CF7-A20A-4E12-820F-4E869BA2A81B}" srcOrd="7" destOrd="0" presId="urn:microsoft.com/office/officeart/2011/layout/CircleProcess"/>
    <dgm:cxn modelId="{4F4690E0-F75F-40B4-9697-174CF5D3F4B5}" type="presParOf" srcId="{1A6A9CF7-A20A-4E12-820F-4E869BA2A81B}" destId="{731CB373-57C7-4997-AE0B-E97A787C1A63}" srcOrd="0" destOrd="0" presId="urn:microsoft.com/office/officeart/2011/layout/CircleProcess"/>
    <dgm:cxn modelId="{1EF82629-7F6F-4310-95B4-BEE99FD78388}" type="presParOf" srcId="{26C4F0F0-E11F-4F9A-81E2-FEBB19CD3E50}" destId="{8BB61A98-3FB7-4B36-86E8-0E8CCFE1F1DD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0CC6B2-873C-4208-8AD6-BA57A5426935}" type="doc">
      <dgm:prSet loTypeId="urn:microsoft.com/office/officeart/2005/8/layout/vList5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B7295BC1-A2A2-4E02-9963-5892E647E2E0}">
      <dgm:prSet phldrT="[Text]" custT="1"/>
      <dgm:spPr/>
      <dgm:t>
        <a:bodyPr/>
        <a:lstStyle/>
        <a:p>
          <a:pPr rtl="1"/>
          <a:r>
            <a:rPr lang="he-IL" sz="6000" baseline="0" dirty="0" smtClean="0">
              <a:latin typeface="David" pitchFamily="34" charset="-79"/>
              <a:cs typeface="David" pitchFamily="34" charset="-79"/>
            </a:rPr>
            <a:t>פרק טו</a:t>
          </a:r>
          <a:endParaRPr lang="he-IL" sz="6000" baseline="0" dirty="0">
            <a:latin typeface="David" pitchFamily="34" charset="-79"/>
            <a:cs typeface="David" pitchFamily="34" charset="-79"/>
          </a:endParaRPr>
        </a:p>
      </dgm:t>
    </dgm:pt>
    <dgm:pt modelId="{4AEDD678-C53E-45CA-BE5E-23786C9A6594}" type="parTrans" cxnId="{7954B406-172F-43D1-A228-7258D6C989A8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6932A19A-A5E2-492A-ACD6-787FEB9EDB25}" type="sibTrans" cxnId="{7954B406-172F-43D1-A228-7258D6C989A8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A96F9C79-BE9B-401C-BDD2-2F52C9B93EFC}">
      <dgm:prSet phldrT="[Text]" custT="1"/>
      <dgm:spPr/>
      <dgm:t>
        <a:bodyPr/>
        <a:lstStyle/>
        <a:p>
          <a:pPr rtl="0"/>
          <a:r>
            <a:rPr lang="he-IL" sz="2800" baseline="0" dirty="0" smtClean="0">
              <a:latin typeface="David" pitchFamily="34" charset="-79"/>
              <a:cs typeface="David" pitchFamily="34" charset="-79"/>
            </a:rPr>
            <a:t>שמיטת כספים</a:t>
          </a:r>
          <a:endParaRPr lang="he-IL" sz="2800" baseline="0" dirty="0">
            <a:latin typeface="David" pitchFamily="34" charset="-79"/>
            <a:cs typeface="David" pitchFamily="34" charset="-79"/>
          </a:endParaRPr>
        </a:p>
      </dgm:t>
    </dgm:pt>
    <dgm:pt modelId="{5345D5C1-8FD9-4303-AA79-87EF1E5544E1}" type="parTrans" cxnId="{98BAC8C3-2AE1-474E-BFDD-18E8B9873D2B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E39D7359-9CF2-4A86-9ECF-0FEE0044B81D}" type="sibTrans" cxnId="{98BAC8C3-2AE1-474E-BFDD-18E8B9873D2B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EDA0539E-0B6D-4CCC-849B-F53E1C6619B0}">
      <dgm:prSet phldrT="[Text]" custT="1"/>
      <dgm:spPr/>
      <dgm:t>
        <a:bodyPr/>
        <a:lstStyle/>
        <a:p>
          <a:pPr rtl="0"/>
          <a:r>
            <a:rPr lang="he-IL" sz="2800" baseline="0" dirty="0" smtClean="0">
              <a:latin typeface="David" pitchFamily="34" charset="-79"/>
              <a:cs typeface="David" pitchFamily="34" charset="-79"/>
            </a:rPr>
            <a:t>בכור בהמה</a:t>
          </a:r>
          <a:endParaRPr lang="he-IL" sz="2800" baseline="0" dirty="0">
            <a:latin typeface="David" pitchFamily="34" charset="-79"/>
            <a:cs typeface="David" pitchFamily="34" charset="-79"/>
          </a:endParaRPr>
        </a:p>
      </dgm:t>
    </dgm:pt>
    <dgm:pt modelId="{3C8E5AB1-1ADD-4AAD-A191-A867717A76C7}" type="parTrans" cxnId="{56C2A6A5-08D6-482C-B5AA-6AEEA5A1F675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C5B02DD0-AC90-4DAE-A4AB-32A1FB60485F}" type="sibTrans" cxnId="{56C2A6A5-08D6-482C-B5AA-6AEEA5A1F675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739AF242-A186-4013-BEE8-5E36BBC493C2}">
      <dgm:prSet phldrT="[Text]" custT="1"/>
      <dgm:spPr/>
      <dgm:t>
        <a:bodyPr/>
        <a:lstStyle/>
        <a:p>
          <a:pPr rtl="1"/>
          <a:r>
            <a:rPr lang="he-IL" sz="6000" baseline="0" dirty="0" smtClean="0">
              <a:latin typeface="David" pitchFamily="34" charset="-79"/>
              <a:cs typeface="David" pitchFamily="34" charset="-79"/>
            </a:rPr>
            <a:t>פרק טז</a:t>
          </a:r>
          <a:endParaRPr lang="he-IL" sz="6000" baseline="0" dirty="0">
            <a:latin typeface="David" pitchFamily="34" charset="-79"/>
            <a:cs typeface="David" pitchFamily="34" charset="-79"/>
          </a:endParaRPr>
        </a:p>
      </dgm:t>
    </dgm:pt>
    <dgm:pt modelId="{9BE0D071-D251-4D8F-B384-29D5864134E5}" type="parTrans" cxnId="{92E0E8A5-6D7D-489B-915D-631150DC974B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850D4B6F-94EF-47C9-8E4F-35B630915CFC}" type="sibTrans" cxnId="{92E0E8A5-6D7D-489B-915D-631150DC974B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56B95098-3F56-497E-80BB-849743B489DF}">
      <dgm:prSet phldrT="[Text]" custT="1"/>
      <dgm:spPr/>
      <dgm:t>
        <a:bodyPr/>
        <a:lstStyle/>
        <a:p>
          <a:pPr rtl="0"/>
          <a:r>
            <a:rPr lang="he-IL" sz="2800" baseline="0" dirty="0" smtClean="0">
              <a:latin typeface="David" pitchFamily="34" charset="-79"/>
              <a:cs typeface="David" pitchFamily="34" charset="-79"/>
            </a:rPr>
            <a:t>שלוש רגלים</a:t>
          </a:r>
          <a:endParaRPr lang="he-IL" sz="2800" baseline="0" dirty="0">
            <a:latin typeface="David" pitchFamily="34" charset="-79"/>
            <a:cs typeface="David" pitchFamily="34" charset="-79"/>
          </a:endParaRPr>
        </a:p>
      </dgm:t>
    </dgm:pt>
    <dgm:pt modelId="{71302F7C-25C4-4F4B-8FFD-492D403B9086}" type="parTrans" cxnId="{C4F8D705-79C5-4552-9777-D31DD94B2126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AAB6331F-9364-45BD-A9C9-4E47BBF1B572}" type="sibTrans" cxnId="{C4F8D705-79C5-4552-9777-D31DD94B2126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DC637F2A-FFE2-43CE-AF35-F92A9FCDC1A6}">
      <dgm:prSet phldrT="[Text]" custT="1"/>
      <dgm:spPr/>
      <dgm:t>
        <a:bodyPr/>
        <a:lstStyle/>
        <a:p>
          <a:pPr rtl="1"/>
          <a:r>
            <a:rPr lang="he-IL" sz="6000" baseline="0" dirty="0" smtClean="0">
              <a:latin typeface="David" pitchFamily="34" charset="-79"/>
              <a:cs typeface="David" pitchFamily="34" charset="-79"/>
            </a:rPr>
            <a:t>פרק יז</a:t>
          </a:r>
          <a:endParaRPr lang="he-IL" sz="6000" baseline="0" dirty="0">
            <a:latin typeface="David" pitchFamily="34" charset="-79"/>
            <a:cs typeface="David" pitchFamily="34" charset="-79"/>
          </a:endParaRPr>
        </a:p>
      </dgm:t>
    </dgm:pt>
    <dgm:pt modelId="{C7695DE7-35DD-4074-B759-CB7C96521D5E}" type="parTrans" cxnId="{FD8401EB-C38E-410C-B9E3-7B89661CFEB7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8A0C1CD0-4485-4842-AE41-743C81EBC2FA}" type="sibTrans" cxnId="{FD8401EB-C38E-410C-B9E3-7B89661CFEB7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61DB239E-6237-41FA-BEB2-1025573B79C4}">
      <dgm:prSet phldrT="[Text]" custT="1"/>
      <dgm:spPr/>
      <dgm:t>
        <a:bodyPr/>
        <a:lstStyle/>
        <a:p>
          <a:pPr rtl="0"/>
          <a:r>
            <a:rPr lang="he-IL" sz="2800" baseline="0" dirty="0" smtClean="0">
              <a:latin typeface="David" pitchFamily="34" charset="-79"/>
              <a:cs typeface="David" pitchFamily="34" charset="-79"/>
            </a:rPr>
            <a:t>משפט המלך</a:t>
          </a:r>
          <a:endParaRPr lang="he-IL" sz="2800" baseline="0" dirty="0">
            <a:latin typeface="David" pitchFamily="34" charset="-79"/>
            <a:cs typeface="David" pitchFamily="34" charset="-79"/>
          </a:endParaRPr>
        </a:p>
      </dgm:t>
    </dgm:pt>
    <dgm:pt modelId="{F7F28593-C03C-4540-BFCE-6C381110D962}" type="parTrans" cxnId="{BE226F72-C58F-4422-AC87-01F258CB1A95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D8DD5594-CF66-4CCE-B527-6D093FA50CC7}" type="sibTrans" cxnId="{BE226F72-C58F-4422-AC87-01F258CB1A95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5367007F-1D55-474B-BFCC-0FF6C23B96B7}">
      <dgm:prSet custT="1"/>
      <dgm:spPr/>
      <dgm:t>
        <a:bodyPr/>
        <a:lstStyle/>
        <a:p>
          <a:pPr rtl="1"/>
          <a:r>
            <a:rPr lang="he-IL" sz="6000" baseline="0" dirty="0" smtClean="0">
              <a:latin typeface="David" pitchFamily="34" charset="-79"/>
              <a:cs typeface="David" pitchFamily="34" charset="-79"/>
            </a:rPr>
            <a:t>פרק יט</a:t>
          </a:r>
          <a:endParaRPr lang="he-IL" sz="6000" baseline="0" dirty="0">
            <a:latin typeface="David" pitchFamily="34" charset="-79"/>
            <a:cs typeface="David" pitchFamily="34" charset="-79"/>
          </a:endParaRPr>
        </a:p>
      </dgm:t>
    </dgm:pt>
    <dgm:pt modelId="{F56F6A05-1DA3-4B8C-ACB6-F187848F2DAE}" type="parTrans" cxnId="{B0B1DEB5-FE44-4BFF-876A-D57F3BC41735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DB6EFD60-286D-4A2A-A67F-86FFD0E45930}" type="sibTrans" cxnId="{B0B1DEB5-FE44-4BFF-876A-D57F3BC41735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1E8D078D-D14F-427D-8FBE-715C239388B4}">
      <dgm:prSet custT="1"/>
      <dgm:spPr/>
      <dgm:t>
        <a:bodyPr/>
        <a:lstStyle/>
        <a:p>
          <a:pPr rtl="0"/>
          <a:r>
            <a:rPr lang="he-IL" sz="2800" baseline="0" dirty="0" smtClean="0">
              <a:latin typeface="David" pitchFamily="34" charset="-79"/>
              <a:cs typeface="David" pitchFamily="34" charset="-79"/>
            </a:rPr>
            <a:t>יציאה למלחמה</a:t>
          </a:r>
          <a:endParaRPr lang="he-IL" sz="2800" baseline="0" dirty="0">
            <a:latin typeface="David" pitchFamily="34" charset="-79"/>
            <a:cs typeface="David" pitchFamily="34" charset="-79"/>
          </a:endParaRPr>
        </a:p>
      </dgm:t>
    </dgm:pt>
    <dgm:pt modelId="{956296A7-767E-40BD-8CBC-060AFFD5D136}" type="parTrans" cxnId="{59E9759A-F10C-476A-8A2A-237EF8B7B917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726C6CF2-B8D8-4497-89E2-6D443B5CDD2F}" type="sibTrans" cxnId="{59E9759A-F10C-476A-8A2A-237EF8B7B917}">
      <dgm:prSet/>
      <dgm:spPr/>
      <dgm:t>
        <a:bodyPr/>
        <a:lstStyle/>
        <a:p>
          <a:pPr rtl="1"/>
          <a:endParaRPr lang="he-IL" sz="2000" baseline="0">
            <a:latin typeface="David" pitchFamily="34" charset="-79"/>
            <a:cs typeface="David" pitchFamily="34" charset="-79"/>
          </a:endParaRPr>
        </a:p>
      </dgm:t>
    </dgm:pt>
    <dgm:pt modelId="{6A1DB3DD-620E-4A92-9D4E-62D659076B78}">
      <dgm:prSet custT="1"/>
      <dgm:spPr/>
      <dgm:t>
        <a:bodyPr/>
        <a:lstStyle/>
        <a:p>
          <a:pPr rtl="1"/>
          <a:r>
            <a:rPr lang="he-IL" sz="6000" dirty="0" smtClean="0">
              <a:latin typeface="David" pitchFamily="34" charset="-79"/>
              <a:cs typeface="David" pitchFamily="34" charset="-79"/>
            </a:rPr>
            <a:t>פרק יח</a:t>
          </a:r>
          <a:endParaRPr lang="he-IL" sz="6000" dirty="0">
            <a:latin typeface="David" pitchFamily="34" charset="-79"/>
            <a:cs typeface="David" pitchFamily="34" charset="-79"/>
          </a:endParaRPr>
        </a:p>
      </dgm:t>
    </dgm:pt>
    <dgm:pt modelId="{C3721DDD-65B3-4528-9DE0-70789A8EB225}" type="parTrans" cxnId="{11ABDD2E-DE1F-4621-A9DA-5287CDCB312C}">
      <dgm:prSet/>
      <dgm:spPr/>
      <dgm:t>
        <a:bodyPr/>
        <a:lstStyle/>
        <a:p>
          <a:pPr rtl="1"/>
          <a:endParaRPr lang="he-IL" sz="2000">
            <a:latin typeface="David" pitchFamily="34" charset="-79"/>
            <a:cs typeface="David" pitchFamily="34" charset="-79"/>
          </a:endParaRPr>
        </a:p>
      </dgm:t>
    </dgm:pt>
    <dgm:pt modelId="{3B7AEF59-BF24-4574-8899-573620814C52}" type="sibTrans" cxnId="{11ABDD2E-DE1F-4621-A9DA-5287CDCB312C}">
      <dgm:prSet/>
      <dgm:spPr/>
      <dgm:t>
        <a:bodyPr/>
        <a:lstStyle/>
        <a:p>
          <a:pPr rtl="1"/>
          <a:endParaRPr lang="he-IL" sz="2000">
            <a:latin typeface="David" pitchFamily="34" charset="-79"/>
            <a:cs typeface="David" pitchFamily="34" charset="-79"/>
          </a:endParaRPr>
        </a:p>
      </dgm:t>
    </dgm:pt>
    <dgm:pt modelId="{54951AA6-938D-43C4-84FE-47720629F6B6}">
      <dgm:prSet custT="1"/>
      <dgm:spPr/>
      <dgm:t>
        <a:bodyPr/>
        <a:lstStyle/>
        <a:p>
          <a:pPr rtl="0"/>
          <a:r>
            <a:rPr lang="he-IL" sz="2800" dirty="0" smtClean="0">
              <a:latin typeface="David" pitchFamily="34" charset="-79"/>
              <a:cs typeface="David" pitchFamily="34" charset="-79"/>
            </a:rPr>
            <a:t>מתנות כהונה</a:t>
          </a:r>
          <a:endParaRPr lang="he-IL" sz="2800" dirty="0">
            <a:latin typeface="David" pitchFamily="34" charset="-79"/>
            <a:cs typeface="David" pitchFamily="34" charset="-79"/>
          </a:endParaRPr>
        </a:p>
      </dgm:t>
    </dgm:pt>
    <dgm:pt modelId="{1EA6FE2C-2848-4461-8680-5282EBF45E1E}" type="parTrans" cxnId="{97AFC946-E73D-44E0-A32F-1EA354991D78}">
      <dgm:prSet/>
      <dgm:spPr/>
      <dgm:t>
        <a:bodyPr/>
        <a:lstStyle/>
        <a:p>
          <a:pPr rtl="1"/>
          <a:endParaRPr lang="he-IL" sz="2000">
            <a:latin typeface="David" pitchFamily="34" charset="-79"/>
            <a:cs typeface="David" pitchFamily="34" charset="-79"/>
          </a:endParaRPr>
        </a:p>
      </dgm:t>
    </dgm:pt>
    <dgm:pt modelId="{7D124314-9CA4-4B7A-BAA5-31C81334BA18}" type="sibTrans" cxnId="{97AFC946-E73D-44E0-A32F-1EA354991D78}">
      <dgm:prSet/>
      <dgm:spPr/>
      <dgm:t>
        <a:bodyPr/>
        <a:lstStyle/>
        <a:p>
          <a:pPr rtl="1"/>
          <a:endParaRPr lang="he-IL" sz="2000">
            <a:latin typeface="David" pitchFamily="34" charset="-79"/>
            <a:cs typeface="David" pitchFamily="34" charset="-79"/>
          </a:endParaRPr>
        </a:p>
      </dgm:t>
    </dgm:pt>
    <dgm:pt modelId="{5A22B7F7-7C19-45E1-BB2F-47B9460E146F}" type="pres">
      <dgm:prSet presAssocID="{670CC6B2-873C-4208-8AD6-BA57A54269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30F1A67-7068-4BA6-8B9F-2B29F329C0DD}" type="pres">
      <dgm:prSet presAssocID="{B7295BC1-A2A2-4E02-9963-5892E647E2E0}" presName="linNode" presStyleCnt="0"/>
      <dgm:spPr/>
    </dgm:pt>
    <dgm:pt modelId="{02E3E2FF-1117-4EC5-8055-3E800C1DDB7C}" type="pres">
      <dgm:prSet presAssocID="{B7295BC1-A2A2-4E02-9963-5892E647E2E0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507797-76AA-436A-ACA3-D31AD873BB8F}" type="pres">
      <dgm:prSet presAssocID="{B7295BC1-A2A2-4E02-9963-5892E647E2E0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173499C-711A-46FC-A161-7BE837AF3A52}" type="pres">
      <dgm:prSet presAssocID="{6932A19A-A5E2-492A-ACD6-787FEB9EDB25}" presName="sp" presStyleCnt="0"/>
      <dgm:spPr/>
    </dgm:pt>
    <dgm:pt modelId="{5391D1FF-2412-4C9D-93BE-17AE13256BA8}" type="pres">
      <dgm:prSet presAssocID="{739AF242-A186-4013-BEE8-5E36BBC493C2}" presName="linNode" presStyleCnt="0"/>
      <dgm:spPr/>
    </dgm:pt>
    <dgm:pt modelId="{C3244141-3389-4566-A728-59BE28D7C129}" type="pres">
      <dgm:prSet presAssocID="{739AF242-A186-4013-BEE8-5E36BBC493C2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137130E-AA1A-4004-8C0C-FEF5732442F5}" type="pres">
      <dgm:prSet presAssocID="{739AF242-A186-4013-BEE8-5E36BBC493C2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FC6F4C2-6A44-4BB1-A6E0-AC6433AF36C1}" type="pres">
      <dgm:prSet presAssocID="{850D4B6F-94EF-47C9-8E4F-35B630915CFC}" presName="sp" presStyleCnt="0"/>
      <dgm:spPr/>
    </dgm:pt>
    <dgm:pt modelId="{7DF50C3A-532B-486E-9F15-C28B96090444}" type="pres">
      <dgm:prSet presAssocID="{DC637F2A-FFE2-43CE-AF35-F92A9FCDC1A6}" presName="linNode" presStyleCnt="0"/>
      <dgm:spPr/>
    </dgm:pt>
    <dgm:pt modelId="{47ECE5AB-E22D-46A9-9DC2-0A0AE3FC17EB}" type="pres">
      <dgm:prSet presAssocID="{DC637F2A-FFE2-43CE-AF35-F92A9FCDC1A6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BFF1C33-4B6A-4C43-88F4-43EE705036A1}" type="pres">
      <dgm:prSet presAssocID="{DC637F2A-FFE2-43CE-AF35-F92A9FCDC1A6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BB8077-641D-4696-A25D-17FB61BB950A}" type="pres">
      <dgm:prSet presAssocID="{8A0C1CD0-4485-4842-AE41-743C81EBC2FA}" presName="sp" presStyleCnt="0"/>
      <dgm:spPr/>
    </dgm:pt>
    <dgm:pt modelId="{CE4939E2-2A6C-4A47-B07D-F97944EC46B9}" type="pres">
      <dgm:prSet presAssocID="{6A1DB3DD-620E-4A92-9D4E-62D659076B78}" presName="linNode" presStyleCnt="0"/>
      <dgm:spPr/>
    </dgm:pt>
    <dgm:pt modelId="{230B4EA4-2A7F-44B9-862C-8FDF1E57D310}" type="pres">
      <dgm:prSet presAssocID="{6A1DB3DD-620E-4A92-9D4E-62D659076B78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1787950-E37E-464B-90F0-97C99B6B6B23}" type="pres">
      <dgm:prSet presAssocID="{6A1DB3DD-620E-4A92-9D4E-62D659076B78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33E03F3-E1FE-4D31-AD96-38B4B1707947}" type="pres">
      <dgm:prSet presAssocID="{3B7AEF59-BF24-4574-8899-573620814C52}" presName="sp" presStyleCnt="0"/>
      <dgm:spPr/>
    </dgm:pt>
    <dgm:pt modelId="{27657302-5812-4DCE-A0DE-B9AAF04AD740}" type="pres">
      <dgm:prSet presAssocID="{5367007F-1D55-474B-BFCC-0FF6C23B96B7}" presName="linNode" presStyleCnt="0"/>
      <dgm:spPr/>
    </dgm:pt>
    <dgm:pt modelId="{6DE2DBB6-0B43-4339-AD3A-DCFF1CDB57A0}" type="pres">
      <dgm:prSet presAssocID="{5367007F-1D55-474B-BFCC-0FF6C23B96B7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4294A1-527F-4AD7-910F-7E1D8A6CAE87}" type="pres">
      <dgm:prSet presAssocID="{5367007F-1D55-474B-BFCC-0FF6C23B96B7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ABD1548-6E99-440C-B053-1196A3E4A460}" type="presOf" srcId="{61DB239E-6237-41FA-BEB2-1025573B79C4}" destId="{0BFF1C33-4B6A-4C43-88F4-43EE705036A1}" srcOrd="0" destOrd="0" presId="urn:microsoft.com/office/officeart/2005/8/layout/vList5"/>
    <dgm:cxn modelId="{B15198D6-8A0A-4AD2-A82D-CD95FE5AD18E}" type="presOf" srcId="{1E8D078D-D14F-427D-8FBE-715C239388B4}" destId="{234294A1-527F-4AD7-910F-7E1D8A6CAE87}" srcOrd="0" destOrd="0" presId="urn:microsoft.com/office/officeart/2005/8/layout/vList5"/>
    <dgm:cxn modelId="{FD8401EB-C38E-410C-B9E3-7B89661CFEB7}" srcId="{670CC6B2-873C-4208-8AD6-BA57A5426935}" destId="{DC637F2A-FFE2-43CE-AF35-F92A9FCDC1A6}" srcOrd="2" destOrd="0" parTransId="{C7695DE7-35DD-4074-B759-CB7C96521D5E}" sibTransId="{8A0C1CD0-4485-4842-AE41-743C81EBC2FA}"/>
    <dgm:cxn modelId="{E92228E2-BC75-4FAE-A2A6-E2A7748A9136}" type="presOf" srcId="{5367007F-1D55-474B-BFCC-0FF6C23B96B7}" destId="{6DE2DBB6-0B43-4339-AD3A-DCFF1CDB57A0}" srcOrd="0" destOrd="0" presId="urn:microsoft.com/office/officeart/2005/8/layout/vList5"/>
    <dgm:cxn modelId="{B0B1DEB5-FE44-4BFF-876A-D57F3BC41735}" srcId="{670CC6B2-873C-4208-8AD6-BA57A5426935}" destId="{5367007F-1D55-474B-BFCC-0FF6C23B96B7}" srcOrd="4" destOrd="0" parTransId="{F56F6A05-1DA3-4B8C-ACB6-F187848F2DAE}" sibTransId="{DB6EFD60-286D-4A2A-A67F-86FFD0E45930}"/>
    <dgm:cxn modelId="{56C2A6A5-08D6-482C-B5AA-6AEEA5A1F675}" srcId="{B7295BC1-A2A2-4E02-9963-5892E647E2E0}" destId="{EDA0539E-0B6D-4CCC-849B-F53E1C6619B0}" srcOrd="1" destOrd="0" parTransId="{3C8E5AB1-1ADD-4AAD-A191-A867717A76C7}" sibTransId="{C5B02DD0-AC90-4DAE-A4AB-32A1FB60485F}"/>
    <dgm:cxn modelId="{95287E76-BD91-4AAB-B76D-2324BE56870E}" type="presOf" srcId="{670CC6B2-873C-4208-8AD6-BA57A5426935}" destId="{5A22B7F7-7C19-45E1-BB2F-47B9460E146F}" srcOrd="0" destOrd="0" presId="urn:microsoft.com/office/officeart/2005/8/layout/vList5"/>
    <dgm:cxn modelId="{97AFC946-E73D-44E0-A32F-1EA354991D78}" srcId="{6A1DB3DD-620E-4A92-9D4E-62D659076B78}" destId="{54951AA6-938D-43C4-84FE-47720629F6B6}" srcOrd="0" destOrd="0" parTransId="{1EA6FE2C-2848-4461-8680-5282EBF45E1E}" sibTransId="{7D124314-9CA4-4B7A-BAA5-31C81334BA18}"/>
    <dgm:cxn modelId="{BE226F72-C58F-4422-AC87-01F258CB1A95}" srcId="{DC637F2A-FFE2-43CE-AF35-F92A9FCDC1A6}" destId="{61DB239E-6237-41FA-BEB2-1025573B79C4}" srcOrd="0" destOrd="0" parTransId="{F7F28593-C03C-4540-BFCE-6C381110D962}" sibTransId="{D8DD5594-CF66-4CCE-B527-6D093FA50CC7}"/>
    <dgm:cxn modelId="{7954B406-172F-43D1-A228-7258D6C989A8}" srcId="{670CC6B2-873C-4208-8AD6-BA57A5426935}" destId="{B7295BC1-A2A2-4E02-9963-5892E647E2E0}" srcOrd="0" destOrd="0" parTransId="{4AEDD678-C53E-45CA-BE5E-23786C9A6594}" sibTransId="{6932A19A-A5E2-492A-ACD6-787FEB9EDB25}"/>
    <dgm:cxn modelId="{5BFE6632-77CB-4329-8FB9-02995112F06C}" type="presOf" srcId="{739AF242-A186-4013-BEE8-5E36BBC493C2}" destId="{C3244141-3389-4566-A728-59BE28D7C129}" srcOrd="0" destOrd="0" presId="urn:microsoft.com/office/officeart/2005/8/layout/vList5"/>
    <dgm:cxn modelId="{92E0E8A5-6D7D-489B-915D-631150DC974B}" srcId="{670CC6B2-873C-4208-8AD6-BA57A5426935}" destId="{739AF242-A186-4013-BEE8-5E36BBC493C2}" srcOrd="1" destOrd="0" parTransId="{9BE0D071-D251-4D8F-B384-29D5864134E5}" sibTransId="{850D4B6F-94EF-47C9-8E4F-35B630915CFC}"/>
    <dgm:cxn modelId="{59E9759A-F10C-476A-8A2A-237EF8B7B917}" srcId="{5367007F-1D55-474B-BFCC-0FF6C23B96B7}" destId="{1E8D078D-D14F-427D-8FBE-715C239388B4}" srcOrd="0" destOrd="0" parTransId="{956296A7-767E-40BD-8CBC-060AFFD5D136}" sibTransId="{726C6CF2-B8D8-4497-89E2-6D443B5CDD2F}"/>
    <dgm:cxn modelId="{11ABDD2E-DE1F-4621-A9DA-5287CDCB312C}" srcId="{670CC6B2-873C-4208-8AD6-BA57A5426935}" destId="{6A1DB3DD-620E-4A92-9D4E-62D659076B78}" srcOrd="3" destOrd="0" parTransId="{C3721DDD-65B3-4528-9DE0-70789A8EB225}" sibTransId="{3B7AEF59-BF24-4574-8899-573620814C52}"/>
    <dgm:cxn modelId="{86DBA354-008E-4BE1-8560-C68183344D8A}" type="presOf" srcId="{A96F9C79-BE9B-401C-BDD2-2F52C9B93EFC}" destId="{42507797-76AA-436A-ACA3-D31AD873BB8F}" srcOrd="0" destOrd="0" presId="urn:microsoft.com/office/officeart/2005/8/layout/vList5"/>
    <dgm:cxn modelId="{CF712DFA-D549-44C8-982A-D5C190C1976E}" type="presOf" srcId="{56B95098-3F56-497E-80BB-849743B489DF}" destId="{3137130E-AA1A-4004-8C0C-FEF5732442F5}" srcOrd="0" destOrd="0" presId="urn:microsoft.com/office/officeart/2005/8/layout/vList5"/>
    <dgm:cxn modelId="{2A893E49-78CB-40EF-B6B0-9FBBEF927E45}" type="presOf" srcId="{DC637F2A-FFE2-43CE-AF35-F92A9FCDC1A6}" destId="{47ECE5AB-E22D-46A9-9DC2-0A0AE3FC17EB}" srcOrd="0" destOrd="0" presId="urn:microsoft.com/office/officeart/2005/8/layout/vList5"/>
    <dgm:cxn modelId="{925890B2-0432-4413-8C2E-71E83A54AF70}" type="presOf" srcId="{54951AA6-938D-43C4-84FE-47720629F6B6}" destId="{31787950-E37E-464B-90F0-97C99B6B6B23}" srcOrd="0" destOrd="0" presId="urn:microsoft.com/office/officeart/2005/8/layout/vList5"/>
    <dgm:cxn modelId="{B80BB5A8-0C80-4E31-AFF3-957E37E883F1}" type="presOf" srcId="{EDA0539E-0B6D-4CCC-849B-F53E1C6619B0}" destId="{42507797-76AA-436A-ACA3-D31AD873BB8F}" srcOrd="0" destOrd="1" presId="urn:microsoft.com/office/officeart/2005/8/layout/vList5"/>
    <dgm:cxn modelId="{C4F8D705-79C5-4552-9777-D31DD94B2126}" srcId="{739AF242-A186-4013-BEE8-5E36BBC493C2}" destId="{56B95098-3F56-497E-80BB-849743B489DF}" srcOrd="0" destOrd="0" parTransId="{71302F7C-25C4-4F4B-8FFD-492D403B9086}" sibTransId="{AAB6331F-9364-45BD-A9C9-4E47BBF1B572}"/>
    <dgm:cxn modelId="{54783D12-25A6-4BFF-8291-943C863F9DA0}" type="presOf" srcId="{6A1DB3DD-620E-4A92-9D4E-62D659076B78}" destId="{230B4EA4-2A7F-44B9-862C-8FDF1E57D310}" srcOrd="0" destOrd="0" presId="urn:microsoft.com/office/officeart/2005/8/layout/vList5"/>
    <dgm:cxn modelId="{98BAC8C3-2AE1-474E-BFDD-18E8B9873D2B}" srcId="{B7295BC1-A2A2-4E02-9963-5892E647E2E0}" destId="{A96F9C79-BE9B-401C-BDD2-2F52C9B93EFC}" srcOrd="0" destOrd="0" parTransId="{5345D5C1-8FD9-4303-AA79-87EF1E5544E1}" sibTransId="{E39D7359-9CF2-4A86-9ECF-0FEE0044B81D}"/>
    <dgm:cxn modelId="{FA78D605-D960-41D1-A376-F0954AF932F7}" type="presOf" srcId="{B7295BC1-A2A2-4E02-9963-5892E647E2E0}" destId="{02E3E2FF-1117-4EC5-8055-3E800C1DDB7C}" srcOrd="0" destOrd="0" presId="urn:microsoft.com/office/officeart/2005/8/layout/vList5"/>
    <dgm:cxn modelId="{EE4A6714-B9E0-4E8F-AA99-220930A90645}" type="presParOf" srcId="{5A22B7F7-7C19-45E1-BB2F-47B9460E146F}" destId="{430F1A67-7068-4BA6-8B9F-2B29F329C0DD}" srcOrd="0" destOrd="0" presId="urn:microsoft.com/office/officeart/2005/8/layout/vList5"/>
    <dgm:cxn modelId="{82D6BC1B-CF07-4015-A73D-6CBF38860E15}" type="presParOf" srcId="{430F1A67-7068-4BA6-8B9F-2B29F329C0DD}" destId="{02E3E2FF-1117-4EC5-8055-3E800C1DDB7C}" srcOrd="0" destOrd="0" presId="urn:microsoft.com/office/officeart/2005/8/layout/vList5"/>
    <dgm:cxn modelId="{03C0B782-71D6-497A-B466-A61A13E736A3}" type="presParOf" srcId="{430F1A67-7068-4BA6-8B9F-2B29F329C0DD}" destId="{42507797-76AA-436A-ACA3-D31AD873BB8F}" srcOrd="1" destOrd="0" presId="urn:microsoft.com/office/officeart/2005/8/layout/vList5"/>
    <dgm:cxn modelId="{E2B46143-7528-4750-AEF1-93316029FC86}" type="presParOf" srcId="{5A22B7F7-7C19-45E1-BB2F-47B9460E146F}" destId="{E173499C-711A-46FC-A161-7BE837AF3A52}" srcOrd="1" destOrd="0" presId="urn:microsoft.com/office/officeart/2005/8/layout/vList5"/>
    <dgm:cxn modelId="{DBC63F91-0953-460D-A2DF-F41D8AEF2191}" type="presParOf" srcId="{5A22B7F7-7C19-45E1-BB2F-47B9460E146F}" destId="{5391D1FF-2412-4C9D-93BE-17AE13256BA8}" srcOrd="2" destOrd="0" presId="urn:microsoft.com/office/officeart/2005/8/layout/vList5"/>
    <dgm:cxn modelId="{2ADD8FD4-0BE1-4A31-90FE-5C0F2E19821B}" type="presParOf" srcId="{5391D1FF-2412-4C9D-93BE-17AE13256BA8}" destId="{C3244141-3389-4566-A728-59BE28D7C129}" srcOrd="0" destOrd="0" presId="urn:microsoft.com/office/officeart/2005/8/layout/vList5"/>
    <dgm:cxn modelId="{2C4CC356-CBEA-4C63-AC4E-B2E79206690B}" type="presParOf" srcId="{5391D1FF-2412-4C9D-93BE-17AE13256BA8}" destId="{3137130E-AA1A-4004-8C0C-FEF5732442F5}" srcOrd="1" destOrd="0" presId="urn:microsoft.com/office/officeart/2005/8/layout/vList5"/>
    <dgm:cxn modelId="{3FBB4720-C3AB-47A4-BC07-367F4AD23FA6}" type="presParOf" srcId="{5A22B7F7-7C19-45E1-BB2F-47B9460E146F}" destId="{DFC6F4C2-6A44-4BB1-A6E0-AC6433AF36C1}" srcOrd="3" destOrd="0" presId="urn:microsoft.com/office/officeart/2005/8/layout/vList5"/>
    <dgm:cxn modelId="{5F27DBD7-A761-420B-978D-BFEEFF3C9619}" type="presParOf" srcId="{5A22B7F7-7C19-45E1-BB2F-47B9460E146F}" destId="{7DF50C3A-532B-486E-9F15-C28B96090444}" srcOrd="4" destOrd="0" presId="urn:microsoft.com/office/officeart/2005/8/layout/vList5"/>
    <dgm:cxn modelId="{BDFDA0A2-7367-4F00-A606-94CF90B9F762}" type="presParOf" srcId="{7DF50C3A-532B-486E-9F15-C28B96090444}" destId="{47ECE5AB-E22D-46A9-9DC2-0A0AE3FC17EB}" srcOrd="0" destOrd="0" presId="urn:microsoft.com/office/officeart/2005/8/layout/vList5"/>
    <dgm:cxn modelId="{04F6CED9-6508-4D1D-87DB-3CF2B2EC73D0}" type="presParOf" srcId="{7DF50C3A-532B-486E-9F15-C28B96090444}" destId="{0BFF1C33-4B6A-4C43-88F4-43EE705036A1}" srcOrd="1" destOrd="0" presId="urn:microsoft.com/office/officeart/2005/8/layout/vList5"/>
    <dgm:cxn modelId="{2FCCA9B0-C149-4322-8AF0-794F5BE81DD6}" type="presParOf" srcId="{5A22B7F7-7C19-45E1-BB2F-47B9460E146F}" destId="{23BB8077-641D-4696-A25D-17FB61BB950A}" srcOrd="5" destOrd="0" presId="urn:microsoft.com/office/officeart/2005/8/layout/vList5"/>
    <dgm:cxn modelId="{102EF142-FB37-4011-806A-190E5C2387D7}" type="presParOf" srcId="{5A22B7F7-7C19-45E1-BB2F-47B9460E146F}" destId="{CE4939E2-2A6C-4A47-B07D-F97944EC46B9}" srcOrd="6" destOrd="0" presId="urn:microsoft.com/office/officeart/2005/8/layout/vList5"/>
    <dgm:cxn modelId="{C3F20E6B-1AF6-4A7B-B5C9-53C8AA7FBAB5}" type="presParOf" srcId="{CE4939E2-2A6C-4A47-B07D-F97944EC46B9}" destId="{230B4EA4-2A7F-44B9-862C-8FDF1E57D310}" srcOrd="0" destOrd="0" presId="urn:microsoft.com/office/officeart/2005/8/layout/vList5"/>
    <dgm:cxn modelId="{5577D5B5-F076-4199-A615-FB09B1F49907}" type="presParOf" srcId="{CE4939E2-2A6C-4A47-B07D-F97944EC46B9}" destId="{31787950-E37E-464B-90F0-97C99B6B6B23}" srcOrd="1" destOrd="0" presId="urn:microsoft.com/office/officeart/2005/8/layout/vList5"/>
    <dgm:cxn modelId="{3E74EEA7-2D92-4CFA-9532-E9A281976FAA}" type="presParOf" srcId="{5A22B7F7-7C19-45E1-BB2F-47B9460E146F}" destId="{733E03F3-E1FE-4D31-AD96-38B4B1707947}" srcOrd="7" destOrd="0" presId="urn:microsoft.com/office/officeart/2005/8/layout/vList5"/>
    <dgm:cxn modelId="{BD21454C-2B20-4622-A7F2-749CC05F8D13}" type="presParOf" srcId="{5A22B7F7-7C19-45E1-BB2F-47B9460E146F}" destId="{27657302-5812-4DCE-A0DE-B9AAF04AD740}" srcOrd="8" destOrd="0" presId="urn:microsoft.com/office/officeart/2005/8/layout/vList5"/>
    <dgm:cxn modelId="{0E94D38F-1096-4222-9CC2-3023F92279DA}" type="presParOf" srcId="{27657302-5812-4DCE-A0DE-B9AAF04AD740}" destId="{6DE2DBB6-0B43-4339-AD3A-DCFF1CDB57A0}" srcOrd="0" destOrd="0" presId="urn:microsoft.com/office/officeart/2005/8/layout/vList5"/>
    <dgm:cxn modelId="{BD32ED1A-F517-4969-A6EE-500630C073F4}" type="presParOf" srcId="{27657302-5812-4DCE-A0DE-B9AAF04AD740}" destId="{234294A1-527F-4AD7-910F-7E1D8A6CAE8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13B91-6E5D-4E5A-99EA-91FAEC3F53D1}">
      <dsp:nvSpPr>
        <dsp:cNvPr id="0" name=""/>
        <dsp:cNvSpPr/>
      </dsp:nvSpPr>
      <dsp:spPr>
        <a:xfrm>
          <a:off x="1585317" y="496"/>
          <a:ext cx="2925365" cy="16252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300" kern="1200" dirty="0" smtClean="0"/>
            <a:t>chosen</a:t>
          </a:r>
          <a:endParaRPr lang="he-IL" sz="6300" kern="1200" dirty="0"/>
        </a:p>
      </dsp:txBody>
      <dsp:txXfrm>
        <a:off x="1632918" y="48097"/>
        <a:ext cx="2830163" cy="1530001"/>
      </dsp:txXfrm>
    </dsp:sp>
    <dsp:sp modelId="{A0C47073-8346-4479-990C-1FAAD8FD378B}">
      <dsp:nvSpPr>
        <dsp:cNvPr id="0" name=""/>
        <dsp:cNvSpPr/>
      </dsp:nvSpPr>
      <dsp:spPr>
        <a:xfrm rot="5400000">
          <a:off x="2743274" y="1666329"/>
          <a:ext cx="609451" cy="7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3200" kern="1200"/>
        </a:p>
      </dsp:txBody>
      <dsp:txXfrm rot="-5400000">
        <a:off x="2828598" y="1727274"/>
        <a:ext cx="438805" cy="426616"/>
      </dsp:txXfrm>
    </dsp:sp>
    <dsp:sp modelId="{FA67CE23-56C7-465D-B901-9D9B94A84CA0}">
      <dsp:nvSpPr>
        <dsp:cNvPr id="0" name=""/>
        <dsp:cNvSpPr/>
      </dsp:nvSpPr>
      <dsp:spPr>
        <a:xfrm>
          <a:off x="1585317" y="2438300"/>
          <a:ext cx="2925365" cy="16252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300" kern="1200" dirty="0" smtClean="0"/>
            <a:t>special</a:t>
          </a:r>
          <a:endParaRPr lang="he-IL" sz="6300" kern="1200" dirty="0"/>
        </a:p>
      </dsp:txBody>
      <dsp:txXfrm>
        <a:off x="1632918" y="2485901"/>
        <a:ext cx="2830163" cy="15300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13B91-6E5D-4E5A-99EA-91FAEC3F53D1}">
      <dsp:nvSpPr>
        <dsp:cNvPr id="0" name=""/>
        <dsp:cNvSpPr/>
      </dsp:nvSpPr>
      <dsp:spPr>
        <a:xfrm>
          <a:off x="1585317" y="496"/>
          <a:ext cx="2925365" cy="16252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300" kern="1200" dirty="0" smtClean="0"/>
            <a:t>special</a:t>
          </a:r>
          <a:endParaRPr lang="he-IL" sz="6300" kern="1200" dirty="0"/>
        </a:p>
      </dsp:txBody>
      <dsp:txXfrm>
        <a:off x="1632918" y="48097"/>
        <a:ext cx="2830163" cy="1530001"/>
      </dsp:txXfrm>
    </dsp:sp>
    <dsp:sp modelId="{A0C47073-8346-4479-990C-1FAAD8FD378B}">
      <dsp:nvSpPr>
        <dsp:cNvPr id="0" name=""/>
        <dsp:cNvSpPr/>
      </dsp:nvSpPr>
      <dsp:spPr>
        <a:xfrm rot="5400000">
          <a:off x="2743274" y="1666329"/>
          <a:ext cx="609451" cy="7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3200" kern="1200"/>
        </a:p>
      </dsp:txBody>
      <dsp:txXfrm rot="-5400000">
        <a:off x="2828598" y="1727274"/>
        <a:ext cx="438805" cy="426616"/>
      </dsp:txXfrm>
    </dsp:sp>
    <dsp:sp modelId="{FA67CE23-56C7-465D-B901-9D9B94A84CA0}">
      <dsp:nvSpPr>
        <dsp:cNvPr id="0" name=""/>
        <dsp:cNvSpPr/>
      </dsp:nvSpPr>
      <dsp:spPr>
        <a:xfrm>
          <a:off x="1585317" y="2438300"/>
          <a:ext cx="2925365" cy="16252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300" kern="1200" dirty="0" smtClean="0"/>
            <a:t>chosen</a:t>
          </a:r>
          <a:endParaRPr lang="he-IL" sz="6300" kern="1200" dirty="0"/>
        </a:p>
      </dsp:txBody>
      <dsp:txXfrm>
        <a:off x="1632918" y="2485901"/>
        <a:ext cx="2830163" cy="15300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03D263B-6006-44EF-89A9-CFDF2A56532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D8E99C-82E1-4147-847D-E9CBB0B6F7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645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C9ACD-6B45-4FC5-9E07-74A062D419AE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246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8E99C-82E1-4147-847D-E9CBB0B6F7DA}" type="slidenum">
              <a:rPr lang="he-IL" smtClean="0"/>
              <a:t>34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706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</a:t>
            </a:r>
            <a:endParaRPr lang="he-IL" sz="13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he-IL" dirty="0" smtClean="0">
                <a:solidFill>
                  <a:schemeClr val="tx1"/>
                </a:solidFill>
              </a:rPr>
              <a:t>ירושלים</a:t>
            </a:r>
            <a:r>
              <a:rPr lang="en-GB" dirty="0" smtClean="0">
                <a:solidFill>
                  <a:schemeClr val="tx1"/>
                </a:solidFill>
              </a:rPr>
              <a:t> – The Hub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9830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4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6037"/>
            <a:ext cx="8991600" cy="48307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שָׁמוֹר אֶת-חֹדֶשׁ הָאָבִיב וְעָשִׂיתָ פֶּסַח לַיהוָה אֱלֹהֶיךָ כִּי בְּחֹדֶשׁ הָאָבִיב הוֹצִיאֲךָ יְהוָה אֱלֹהֶיךָ מִמִּצְרַיִם לָיְלָה.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וְזָבַחְתָּ פֶּסַח לַיהוָה אֱלֹהֶיךָ צֹאן וּבָקָר בַּמָּקוֹם אֲשֶׁר-יִבְחַר יְהוָה לְשַׁכֵּן שְׁמוֹ שָׁם.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לֹא-תֹאכַל עָלָיו חָמֵץ שִׁבְעַת יָמִים תֹּאכַל-עָלָיו מַצּוֹת לֶחֶם עֹנִי כִּי בְחִפָּזוֹן יָצָאתָ מֵאֶרֶץ מִצְרַיִם לְמַעַן תִּזְכֹּר אֶת-יוֹם צֵאתְךָ מֵאֶרֶץ מִצְרַיִם כֹּל יְמֵי חַיֶּיךָ.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וְלֹא-יֵרָאֶה לְךָ שְׂאֹר בְּכָל-גְּבֻלְךָ שִׁבְעַת יָמִים וְלֹא-יָלִין מִן-הַבָּשָׂר אֲשֶׁר תִּזְבַּח בָּעֶרֶב בַּיּוֹם הָרִאשׁוֹן לַבֹּקֶר.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לֹא תוּכַל לִזְבֹּחַ אֶת-הַפָּסַח בְּאַחַד שְׁעָרֶיךָ אֲשֶׁר-יְהוָה אֱלֹהֶיךָ נֹתֵן לָךְ.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כִּי אִם-אֶל-הַמָּקוֹם אֲשֶׁר-יִבְחַר יְהוָה אֱלֹהֶיךָ לְשַׁכֵּן שְׁמוֹ שָׁם תִּזְבַּח אֶת-הַפֶּסַח בָּעָרֶב כְּבוֹא הַשֶּׁמֶשׁ מוֹעֵד צֵאתְךָ מִמִּצְרָיִם.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וּבִשַּׁלְתָּ וְאָכַלְתָּ בַּמָּקוֹם אֲשֶׁר יִבְחַר יְהוָה אֱלֹהֶיךָ בּוֹ וּפָנִיתָ בַבֹּקֶר וְהָלַכְתָּ לְאֹהָלֶיךָ.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שֵׁשֶׁת יָמִים תֹּאכַל מַצּוֹת וּבַיּוֹם הַשְּׁבִיעִי עֲצֶרֶת לַיהוָה אֱלֹהֶיךָ לֹא תַעֲשֶׂה מְלָאכָה. </a:t>
            </a:r>
            <a:r>
              <a:rPr lang="he-IL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שִׁבְעָה שָׁבֻעֹת תִּסְפָּר-לָךְ מֵהָחֵל חֶרְמֵשׁ בַּקָּמָה תָּחֵל לִסְפֹּר שִׁבְעָה שָׁבֻעוֹת.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וְעָשִׂיתָ חַג שָׁבֻעוֹת לַיהוָה אֱלֹהֶיךָ מִסַּת נִדְבַת יָדְךָ אֲשֶׁר תִּתֵּן כַּאֲשֶׁר יְבָרֶכְךָ יְהוָה אֱלֹהֶיךָ.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וְשָׂמַחְתָּ לִפְנֵי יְהוָה אֱלֹהֶיךָ אַתָּה וּבִנְךָ וּבִתֶּךָ וְעַבְדְּךָ וַאֲמָתֶךָ וְהַלֵּוִי אֲשֶׁר בִּשְׁעָרֶיךָ וְהַגֵּר וְהַיָּתוֹם וְהָאַלְמָנָה אֲשֶׁר בְּקִרְבֶּךָ בַּמָּקוֹם אֲשֶׁר יִבְחַר יְהוָה אֱלֹהֶיךָ לְשַׁכֵּן שְׁמוֹ שָׁם.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וְזָכַרְתָּ כִּי-עֶבֶד הָיִיתָ בְּמִצְרָיִם וְשָׁמַרְתָּ וְעָשִׂיתָ אֶת-הַחֻקִּים </a:t>
            </a:r>
            <a:r>
              <a:rPr lang="he-I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הָאֵלֶּה. </a:t>
            </a:r>
            <a:r>
              <a:rPr lang="he-IL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חַג הַסֻּכֹּת תַּעֲשֶׂה לְךָ שִׁבְעַת יָמִים בְּאָסְפְּךָ מִגָּרְנְךָ וּמִיִּקְבֶךָ.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וְשָׂמַחְתָּ בְּחַגֶּךָ אַתָּה וּבִנְךָ וּבִתֶּךָ וְעַבְדְּךָ וַאֲמָתֶךָ וְהַלֵּוִי וְהַגֵּר וְהַיָּתוֹם וְהָאַלְמָנָה אֲשֶׁר בִּשְׁעָרֶיךָ.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שִׁבְעַת יָמִים תָּחֹג לַיהוָה אֱלֹהֶיךָ בַּמָּקוֹם אֲשֶׁר-יִבְחַר יְהוָה כִּי יְבָרֶכְךָ יְהוָה אֱלֹהֶיךָ בְּכֹל תְּבוּאָתְךָ וּבְכֹל מַעֲשֵׂה יָדֶיךָ וְהָיִיתָ אַךְ שָׂמֵחַ.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שָׁלוֹשׁ פְּעָמִים בַּשָּׁנָה יֵרָאֶה כָל-זְכוּרְךָ אֶת-פְּנֵי יְהוָה אֱלֹהֶיךָ בַּמָּקוֹם אֲשֶׁר יִבְחָר בְּחַג הַמַּצּוֹת וּבְחַג הַשָּׁבֻעוֹת וּבְחַג הַסֻּכּוֹת וְלֹא יֵרָאֶה אֶת-פְּנֵי יְהוָה רֵיקָם.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אִישׁ כְּמַתְּנַת יָדוֹ כְּבִרְכַּת יְהוָה אֱלֹהֶיךָ אֲשֶׁר נָתַן-לָךְ. </a:t>
            </a:r>
            <a:r>
              <a:rPr lang="he-I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שֹׁפְטִים וְשֹׁטְרִים תִּתֶּן-לְךָ בְּכָל-שְׁעָרֶיךָ אֲשֶׁר יְהוָה אֱלֹהֶיךָ נֹתֵן לְךָ לִשְׁבָטֶיךָ וְשָׁפְטוּ אֶת-הָעָם מִשְׁפַּט-צֶדֶק.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לֹא-תַטֶּה מִשְׁפָּט לֹא תַכִּיר פָּנִים וְלֹא-תִקַּח שֹׁחַד כִּי הַשֹּׁחַד יְעַוֵּר עֵינֵי חֲכָמִים וִיסַלֵּף דִּבְרֵי צַדִּיקִם.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צֶדֶק צֶדֶק תִּרְדֹּף לְמַעַן תִּחְיֶה וְיָרַשְׁתָּ אֶת-הָאָרֶץ אֲשֶׁר-יְהוָה אֱלֹהֶיךָ נֹתֵן לָךְ. </a:t>
            </a:r>
            <a:r>
              <a:rPr lang="he-I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לֹא-תִטַּע לְךָ אֲשֵׁרָה כָּל-עֵץ אֵצֶל מִזְבַּח יְהוָה אֱלֹהֶיךָ אֲשֶׁר תַּעֲשֶׂה-לָּךְ. </a:t>
            </a:r>
            <a:r>
              <a:rPr lang="he-I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David" pitchFamily="34" charset="-79"/>
                <a:cs typeface="David" pitchFamily="34" charset="-79"/>
              </a:rPr>
              <a:t> וְלֹא-תָקִים לְךָ מַצֵּבָה אֲשֶׁר שָׂנֵא יְהוָה אֱלֹהֶיךָ. </a:t>
            </a:r>
          </a:p>
          <a:p>
            <a:pPr marL="0" indent="0" algn="r">
              <a:buNone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טז – שלוש רגלים</a:t>
            </a:r>
            <a:endParaRPr lang="he-IL" sz="6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11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יז – בית המשפט העליון</a:t>
            </a:r>
            <a:endParaRPr lang="he-IL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 יִפָּלֵא מִמְּךָ דָבָר לַמִּשְׁפָּט בֵּין-דָּם לְדָם בֵּין-דִּין לְדִין וּבֵין נֶגַע לָנֶגַע דִּבְרֵי רִיבֹת בִּשְׁעָרֶיךָ וְקַמְתָּ וְעָלִיתָ אֶל-הַמָּקוֹם אֲשֶׁר יִבְחַר יְהוָה אֱלֹהֶיךָ בּוֹ.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וּבָאתָ אֶל-הַכֹּהֲנִים הַלְוִיִּם וְאֶל-הַשֹּׁפֵט אֲשֶׁר יִהְיֶה בַּיָּמִים הָהֵם וְדָרַשְׁתָּ וְהִגִּידוּ לְךָ אֵת דְּבַר הַמִּשְׁפָּט.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וְעָשִׂיתָ עַל-פִּי הַדָּבָר אֲשֶׁר יַגִּידוּ לְךָ מִן-הַמָּקוֹם הַהוּא אֲשֶׁר יִבְחַר יְהוָה וְשָׁמַרְתָּ לַעֲשׂוֹת כְּכֹל אֲשֶׁר יוֹרוּךָ.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עַל-פִּי הַתּוֹרָה אֲשֶׁר יוֹרוּךָ וְעַל-הַמִּשְׁפָּט אֲשֶׁר-יֹאמְרוּ לְךָ תַּעֲשֶׂה לֹא תָסוּר מִן-הַדָּבָר אֲשֶׁר-יַגִּידוּ לְךָ יָמִין וּשְׂמֹאל.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וְהָאִישׁ אֲשֶׁר-יַעֲשֶׂה בְזָדוֹן לְבִלְתִּי שְׁמֹעַ אֶל-הַכֹּהֵן הָעֹמֵד לְשָׁרֶת שָׁם אֶת-יְהוָה אֱלֹהֶיךָ אוֹ אֶל-הַשֹּׁפֵט וּמֵת הָאִישׁ הַהוּא וּבִעַרְתָּ הָרָע מִיִּשְׂרָאֵל.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וְכָל-הָעָם יִשְׁמְעוּ וְיִרָאוּ </a:t>
            </a:r>
            <a:r>
              <a:rPr lang="he-IL" dirty="0" smtClean="0">
                <a:cs typeface="David" pitchFamily="34" charset="-79"/>
              </a:rPr>
              <a:t>וְלֹא יְזִידוּן </a:t>
            </a:r>
            <a:r>
              <a:rPr lang="he-IL" dirty="0">
                <a:cs typeface="David" pitchFamily="34" charset="-79"/>
              </a:rPr>
              <a:t>עוֹד</a:t>
            </a:r>
            <a:r>
              <a:rPr lang="he-IL" dirty="0" smtClean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414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יח - הלויים 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וְכִי-יָבֹא הַלֵּוִי מֵאַחַד שְׁעָרֶיךָ מִכָּל-יִשְׂרָאֵל אֲשֶׁר-הוּא גָּר שָׁם וּבָא בְּכָל-אַוַּת נַפְשׁוֹ אֶל-הַמָּקוֹם אֲשֶׁר-יִבְחַר יְהוָה.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וְשֵׁרֵת בְּשֵׁם יְהוָה אֱלֹהָיו כְּכָל-אֶחָיו הַלְוִיִּם הָעֹמְדִים שָׁם לִפְנֵי יְהוָה.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חֵלֶק כְּחֵלֶק יֹאכֵלוּ לְבַד מִמְכָּרָיו </a:t>
            </a:r>
            <a:r>
              <a:rPr lang="he-IL" dirty="0" smtClean="0">
                <a:cs typeface="David" pitchFamily="34" charset="-79"/>
              </a:rPr>
              <a:t>עַל-הָאָבוֹת.</a:t>
            </a: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073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כו - ביכורים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וְהָיָה כִּי-תָבוֹא אֶל-הָאָרֶץ אֲשֶׁר יְהוָה אֱלֹהֶיךָ נֹתֵן לְךָ נַחֲלָה וִירִשְׁתָּהּ וְיָשַׁבְתָּ בָּהּ.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וְלָקַחְתָּ מֵרֵאשִׁית כָּל-פְּרִי הָאֲדָמָה אֲשֶׁר תָּבִיא מֵאַרְצְךָ אֲשֶׁר יְהוָה אֱלֹהֶיךָ נֹתֵן לָךְ וְשַׂמְתָּ בַטֶּנֶא וְהָלַכְתָּ אֶל-הַמָּקוֹם אֲשֶׁר יִבְחַר יְהוָה אֱלֹהֶיךָ לְשַׁכֵּן שְׁמוֹ שָׁם.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וּבָאתָ אֶל-הַכֹּהֵן אֲשֶׁר יִהְיֶה בַּיָּמִים הָהֵם וְאָמַרְתָּ אֵלָיו הִגַּדְתִּי הַיּוֹם לַיהוָה אֱלֹהֶיךָ כִּי-בָאתִי אֶל-הָאָרֶץ אֲשֶׁר נִשְׁבַּע יְהוָה לַאֲבֹתֵינוּ לָתֶת לָנוּ.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וְלָקַח הַכֹּהֵן הַטֶּנֶא מִיָּדֶךָ וְהִנִּיחוֹ לִפְנֵי מִזְבַּח יְהוָה אֱלֹהֶיךָ.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וְעָנִיתָ וְאָמַרְתָּ לִפְנֵי יְהוָה אֱלֹהֶיךָ אֲרַמִּי אֹבֵד אָבִי וַיֵּרֶד מִצְרַיְמָה וַיָּגָר שָׁם בִּמְתֵי מְעָט וַיְהִי-שָׁם לְגוֹי גָּדוֹל עָצוּם וָרָב</a:t>
            </a:r>
            <a:r>
              <a:rPr lang="he-IL" dirty="0" smtClean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894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 to </a:t>
            </a:r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יב</a:t>
            </a: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5943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לֹא תַעֲשׂוּן כְּכֹל אֲשֶׁר אֲנַחְנוּ עֹשִׂים פֹּה הַיּוֹם אִישׁ כָּל-הַיָּשָׁר בְּעֵינָיו.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 לֹא-בָאתֶם עַד-עָתָּה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אֶל-הַמְּנוּחָה וְאֶל-הַנַּחֲלָה </a:t>
            </a:r>
            <a:r>
              <a:rPr lang="he-IL" dirty="0">
                <a:cs typeface="David" pitchFamily="34" charset="-79"/>
              </a:rPr>
              <a:t>אֲשֶׁר-יְהוָה אֱלֹהֶיךָ נֹתֵן לָךְ.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וַעֲבַרְתֶּם אֶת-הַיַּרְדֵּן וִישַׁבְתֶּם בָּאָרֶץ אֲשֶׁר-יְהוָה אֱלֹהֵיכֶם מַנְחִיל אֶתְכֶם וְהֵנִיחַ לָכֶם מִכָּל-אֹיְבֵיכֶם מִסָּבִיב וִישַׁבְתֶּם-בֶּטַח. 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600200"/>
            <a:ext cx="2590800" cy="3352800"/>
          </a:xfrm>
          <a:prstGeom prst="rightArrowCallout">
            <a:avLst>
              <a:gd name="adj1" fmla="val 25000"/>
              <a:gd name="adj2" fmla="val 25000"/>
              <a:gd name="adj3" fmla="val 13235"/>
              <a:gd name="adj4" fmla="val 8178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Need a certain amount of stability.  </a:t>
            </a:r>
          </a:p>
          <a:p>
            <a:pPr algn="ctr"/>
            <a:r>
              <a:rPr lang="en-GB" sz="2400" dirty="0" smtClean="0"/>
              <a:t>David is the first to bring everything together and to want to build a house for G-d.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90142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פרק ז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וַיְהִי כִּי-יָשַׁב הַמֶּלֶךְ בְּבֵיתוֹ וַיהוָה הֵנִיחַ-לוֹ מִסָּבִיב מִכָּל-אֹיְבָיו.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הַמֶּלֶךְ אֶל-נָתָן הַנָּבִיא רְאֵה נָא אָנֹכִי יוֹשֵׁב בְּבֵית אֲרָזִים וַאֲרוֹן הָאֱלֹהִים יֹשֵׁב בְּתוֹךְ הַיְרִיעָה.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dirty="0" smtClean="0"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This seems to be the menucha and nachala from Devarim.</a:t>
            </a:r>
          </a:p>
          <a:p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David says it doesn’t make sense. If they have a capital city, a king and established borders, then now should be the time to build a house for G-d.</a:t>
            </a:r>
          </a:p>
          <a:p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The first thing David does after making Yerushalayim the capital, is to bring the Aron to Yerushalayim. </a:t>
            </a:r>
          </a:p>
        </p:txBody>
      </p:sp>
    </p:spTree>
    <p:extLst>
      <p:ext uri="{BB962C8B-B14F-4D97-AF65-F5344CB8AC3E}">
        <p14:creationId xmlns:p14="http://schemas.microsoft.com/office/powerpoint/2010/main" val="11457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יג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600200"/>
            <a:ext cx="4419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א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וַיִּוָּעַץ דָּוִיד עִם-שָׂרֵי הָאֲלָפִים וְהַמֵּאוֹת לְכָל-נָגִיד. </a:t>
            </a:r>
            <a:endParaRPr lang="he-IL" sz="28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ב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וַיֹּאמֶר דָּוִיד לְכֹל קְהַל יִשְׂרָאֵל אִם-עֲלֵיכֶם טוֹב וּמִן-יְהוָה אֱלֹהֵינוּ נִפְרְצָה נִשְׁלְחָה עַל-אַחֵינוּ הַנִּשְׁאָרִים בְּכֹל אַרְצוֹת יִשְׂרָאֵל וְעִמָּהֶם הַכֹּהֲנִים וְהַלְוִיִּם בְּעָרֵי מִגְרְשֵׁיהֶם וְיִקָּבְצוּ אֵלֵינוּ. </a:t>
            </a:r>
            <a:endParaRPr lang="he-IL" sz="28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ג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4"/>
                </a:solidFill>
                <a:cs typeface="David" pitchFamily="34" charset="-79"/>
              </a:rPr>
              <a:t>וְנָסֵבָּה אֶת-אֲרוֹן אֱלֹהֵינוּ אֵלֵינוּ כִּי-לֹא דְרַשְׁנֻהוּ בִּימֵי שָׁאוּל. </a:t>
            </a:r>
            <a:endParaRPr lang="en-US" sz="28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4724400"/>
            <a:ext cx="4114800" cy="1752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08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Bring the Aron back because they hadn’t searched for it during the time of Shaul.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87221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פרק ז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GB" sz="4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G-d’s answer to David</a:t>
            </a:r>
            <a:endParaRPr lang="he-IL" sz="49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 anchor="t">
            <a:noAutofit/>
          </a:bodyPr>
          <a:lstStyle/>
          <a:p>
            <a:pPr marL="0" indent="0" algn="r" rtl="1">
              <a:buNone/>
            </a:pPr>
            <a:endParaRPr lang="he-IL" sz="20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נָתָן אֶל-הַמֶּלֶךְ כֹּל אֲשֶׁר בִּלְבָבְךָ לֵךְ עֲשֵׂה כִּי יְהוָה עִמָּךְ.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וַיְהִי בַּלַּיְלָה הַהוּא </a:t>
            </a:r>
            <a:r>
              <a:rPr lang="he-IL" sz="2000" dirty="0" smtClean="0">
                <a:cs typeface="David" pitchFamily="34" charset="-79"/>
              </a:rPr>
              <a:t>וַיְהִי </a:t>
            </a:r>
            <a:r>
              <a:rPr lang="he-IL" sz="2000" dirty="0">
                <a:cs typeface="David" pitchFamily="34" charset="-79"/>
              </a:rPr>
              <a:t>דְּבַר-יְהוָה אֶל-נָתָן לֵאמֹר.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לֵךְ וְאָמַרְתָּ אֶל-עַבְדִּי אֶל-דָּוִד </a:t>
            </a:r>
            <a:r>
              <a:rPr lang="he-IL" sz="2000" dirty="0" smtClean="0">
                <a:cs typeface="David" pitchFamily="34" charset="-79"/>
              </a:rPr>
              <a:t>כֹּה </a:t>
            </a:r>
            <a:r>
              <a:rPr lang="he-IL" sz="2000" dirty="0">
                <a:cs typeface="David" pitchFamily="34" charset="-79"/>
              </a:rPr>
              <a:t>אָמַר יְהוָה הַאַתָּה תִּבְנֶה-לִּי בַיִת לְשִׁבְתִּי.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כִּי לֹא יָשַׁבְתִּי בְּבַיִת לְמִיּוֹם הַעֲלֹתִי אֶת-בְּנֵי יִשְׂרָאֵל מִמִּצְרַיִם וְעַד הַיּוֹם הַזֶּה וָאֶהְיֶה מִתְהַלֵּךְ בְּאֹהֶל וּבְמִשְׁכָּן. </a:t>
            </a: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בְּכֹל אֲשֶׁר-הִתְהַלַּכְתִּי בְּכָל-בְּנֵי יִשְׂרָאֵל הֲדָבָר דִּבַּרְתִּי אֶת-אַחַד שִׁבְטֵי יִשְׂרָאֵל אֲשֶׁר צִוִּיתִי לִרְעוֹת אֶת-עַמִּי אֶת-יִשְׂרָאֵל לֵאמֹר לָמָּה לֹא-בְנִיתֶם לִי בֵּית אֲרָזִים.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וְעַתָּה כֹּה-תֹאמַר לְעַבְדִּי לְדָוִד כֹּה אָמַר יְהוָה צְבָאוֹת אֲנִי לְקַחְתִּיךָ מִן-הַנָּוֶה מֵאַחַר הַצֹּאן לִהְיוֹת נָגִיד עַל-עַמִּי עַל-יִשְׂרָאֵל. </a:t>
            </a: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וָאֶהְיֶה עִמְּךָ בְּכֹל אֲשֶׁר הָלַכְתָּ וָאַכְרִתָה אֶת-כָּל-אֹיְבֶיךָ מִפָּנֶיךָ וְעָשִׂתִי לְךָ שֵׁם גָּדוֹל כְּשֵׁם הַגְּדֹלִים אֲשֶׁר בָּאָרֶץ.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וְשַׂמְתִּי מָקוֹם לְעַמִּי לְיִשְׂרָאֵל וּנְטַעְתִּיו וְשָׁכַן תַּחְתָּיו וְלֹא יִרְגַּז עוֹד וְלֹא-יֹסִיפוּ בְנֵי-עַוְלָה לְעַנּוֹתוֹ כַּאֲשֶׁר בָּרִאשׁוֹנָה. </a:t>
            </a: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וּלְמִן-הַיּוֹם אֲשֶׁר צִוִּיתִי שֹׁפְטִים עַל-עַמִּי יִשְׂרָאֵל וַהֲנִיחֹתִי לְךָ מִכָּל-אֹיְבֶיךָ וְהִגִּיד לְךָ יְהוָה כִּי-בַיִת יַעֲשֶׂה-לְּךָ יְהוָה.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כִּי יִמְלְאוּ יָמֶיךָ וְשָׁכַבְתָּ אֶת-אֲבֹתֶיךָ וַהֲקִימֹתִי אֶת-זַרְעֲךָ אַחֲרֶיךָ אֲשֶׁר יֵצֵא מִמֵּעֶיךָ וַהֲכִינֹתִי אֶת-מַמְלַכְתּוֹ. </a:t>
            </a: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הוּא יִבְנֶה-בַּיִת לִשְׁמִי וְכֹנַנְתִּי אֶת-כִּסֵּא מַמְלַכְתּוֹ עַד-עוֹלָם. </a:t>
            </a: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אֲנִי אֶהְיֶה-לּוֹ לְאָב וְהוּא יִהְיֶה-לִּי לְבֵן אֲשֶׁר בְּהַעֲו‍ֹתוֹ וְהֹכַחְתִּיו בְּשֵׁבֶט אֲנָשִׁים וּבְנִגְעֵי בְּנֵי אָדָם. </a:t>
            </a: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וְחַסְדִּי לֹא-יָסוּר מִמֶּנּוּ כַּאֲשֶׁר הֲסִרֹתִי מֵעִם שָׁאוּל אֲשֶׁר הֲסִרֹתִי מִלְּפָנֶיךָ. </a:t>
            </a: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וְנֶאְמַן בֵּיתְךָ וּמַמְלַכְתְּךָ עַד-עוֹלָם לְפָנֶיךָ כִּסְאֲךָ יִהְיֶה נָכוֹן עַד-עוֹלָם. </a:t>
            </a:r>
            <a:r>
              <a:rPr lang="he-IL" sz="2000" b="1" dirty="0">
                <a:cs typeface="David" pitchFamily="34" charset="-79"/>
              </a:rPr>
              <a:t>יז</a:t>
            </a:r>
            <a:r>
              <a:rPr lang="he-IL" sz="2000" dirty="0">
                <a:cs typeface="David" pitchFamily="34" charset="-79"/>
              </a:rPr>
              <a:t> כְּכֹל הַדְּבָרִים הָאֵלֶּה וּכְכֹל הַחִזָּיוֹן הַזֶּה כֵּן דִּבֶּר נָתָן אֶל-דָּוִד. </a:t>
            </a:r>
            <a:br>
              <a:rPr lang="he-IL" sz="2000" dirty="0">
                <a:cs typeface="David" pitchFamily="34" charset="-79"/>
              </a:rPr>
            </a:br>
            <a:r>
              <a:rPr lang="he-IL" sz="2000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5702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פרק ז</a:t>
            </a:r>
            <a:endParaRPr lang="he-IL" sz="49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914400"/>
            <a:ext cx="6858000" cy="52117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נָתָן אֶל-הַמֶּלֶךְ כֹּל אֲשֶׁר בִּלְבָבְךָ לֵךְ עֲשֵׂה כִּי יְהוָה עִמָּךְ.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וַיְהִי בַּלַּיְלָה הַהוּא </a:t>
            </a:r>
            <a:r>
              <a:rPr lang="he-IL" sz="2000" dirty="0" smtClean="0">
                <a:cs typeface="David" pitchFamily="34" charset="-79"/>
              </a:rPr>
              <a:t>וַיְהִי </a:t>
            </a:r>
            <a:r>
              <a:rPr lang="he-IL" sz="2000" dirty="0">
                <a:cs typeface="David" pitchFamily="34" charset="-79"/>
              </a:rPr>
              <a:t>דְּבַר-יְהוָה אֶל-נָתָן לֵאמֹר.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לֵךְ וְאָמַרְתָּ אֶל-עַבְדִּי אֶל-דָּוִד </a:t>
            </a:r>
            <a:r>
              <a:rPr lang="he-IL" sz="2000" dirty="0" smtClean="0">
                <a:cs typeface="David" pitchFamily="34" charset="-79"/>
              </a:rPr>
              <a:t>כֹּה </a:t>
            </a:r>
            <a:r>
              <a:rPr lang="he-IL" sz="2000" dirty="0">
                <a:cs typeface="David" pitchFamily="34" charset="-79"/>
              </a:rPr>
              <a:t>אָמַר יְהוָה הַאַתָּה תִּבְנֶה-לִּי בַיִת לְשִׁבְתִּי.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כִּי לֹא יָשַׁבְתִּי בְּבַיִת לְמִיּוֹם הַעֲלֹתִי אֶת-בְּנֵי יִשְׂרָאֵל מִמִּצְרַיִם וְעַד הַיּוֹם הַזֶּה וָאֶהְיֶה מִתְהַלֵּךְ בְּאֹהֶל וּבְמִשְׁכָּן. </a:t>
            </a: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בְּכֹל אֲשֶׁר-הִתְהַלַּכְתִּי בְּכָל-בְּנֵי יִשְׂרָאֵל הֲדָבָר דִּבַּרְתִּי אֶת-אַחַד שִׁבְטֵי יִשְׂרָאֵל אֲשֶׁר צִוִּיתִי לִרְעוֹת אֶת-עַמִּי אֶת-יִשְׂרָאֵל לֵאמֹר לָמָּה לֹא-בְנִיתֶם לִי בֵּית אֲרָזִים.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וְעַתָּה כֹּה-תֹאמַר לְעַבְדִּי לְדָוִד כֹּה אָמַר יְהוָה צְבָאוֹת אֲנִי לְקַחְתִּיךָ מִן-הַנָּוֶה מֵאַחַר הַצֹּאן לִהְיוֹת נָגִיד עַל-עַמִּי עַל-יִשְׂרָאֵל. </a:t>
            </a: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וָאֶהְיֶה עִמְּךָ בְּכֹל אֲשֶׁר הָלַכְתָּ וָאַכְרִתָה אֶת-כָּל-אֹיְבֶיךָ מִפָּנֶיךָ וְעָשִׂתִי לְךָ שֵׁם גָּדוֹל כְּשֵׁם הַגְּדֹלִים אֲשֶׁר בָּאָרֶץ.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וְשַׂמְתִּי מָקוֹם לְעַמִּי לְיִשְׂרָאֵל וּנְטַעְתִּיו וְשָׁכַן תַּחְתָּיו וְלֹא יִרְגַּז עוֹד וְלֹא-יֹסִיפוּ בְנֵי-עַוְלָה לְעַנּוֹתוֹ כַּאֲשֶׁר בָּרִאשׁוֹנָה. </a:t>
            </a: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וּלְמִן-הַיּוֹם אֲשֶׁר צִוִּיתִי שֹׁפְטִים עַל-עַמִּי יִשְׂרָאֵל וַהֲנִיחֹתִי לְךָ מִכָּל-אֹיְבֶיךָ וְהִגִּיד לְךָ יְהוָה כִּי-בַיִת יַעֲשֶׂה-לְּךָ יְהוָה.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כִּי יִמְלְאוּ יָמֶיךָ וְשָׁכַבְתָּ אֶת-אֲבֹתֶיךָ וַהֲקִימֹתִי אֶת-זַרְעֲךָ אַחֲרֶיךָ אֲשֶׁר יֵצֵא מִמֵּעֶיךָ וַהֲכִינֹתִי אֶת-מַמְלַכְתּוֹ</a:t>
            </a:r>
            <a:r>
              <a:rPr lang="he-IL" sz="2000" dirty="0">
                <a:cs typeface="David" pitchFamily="34" charset="-79"/>
              </a:rPr>
              <a:t>. </a:t>
            </a: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הוּא יִבְנֶה-בַּיִת לִשְׁמִי וְכֹנַנְתִּי אֶת-כִּסֵּא מַמְלַכְתּוֹ עַד-עוֹלָם. </a:t>
            </a: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אֲנִי אֶהְיֶה-לּוֹ לְאָב וְהוּא יִהְיֶה-לִּי לְבֵן אֲשֶׁר בְּהַעֲו‍ֹתוֹ וְהֹכַחְתִּיו בְּשֵׁבֶט אֲנָשִׁים וּבְנִגְעֵי בְּנֵי אָדָם. </a:t>
            </a: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וְחַסְדִּי לֹא-יָסוּר מִמֶּנּוּ כַּאֲשֶׁר הֲסִרֹתִי מֵעִם שָׁאוּל אֲשֶׁר הֲסִרֹתִי מִלְּפָנֶיךָ. </a:t>
            </a: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וְנֶאְמַן בֵּיתְךָ וּמַמְלַכְתְּךָ עַד-עוֹלָם לְפָנֶיךָ כִּסְאֲךָ יִהְיֶה נָכוֹן עַד-עוֹלָם. </a:t>
            </a:r>
            <a:r>
              <a:rPr lang="he-IL" sz="2000" b="1" dirty="0">
                <a:cs typeface="David" pitchFamily="34" charset="-79"/>
              </a:rPr>
              <a:t>יז</a:t>
            </a:r>
            <a:r>
              <a:rPr lang="he-IL" sz="2000" dirty="0">
                <a:cs typeface="David" pitchFamily="34" charset="-79"/>
              </a:rPr>
              <a:t> כְּכֹל הַדְּבָרִים הָאֵלֶּה וּכְכֹל הַחִזָּיוֹן הַזֶּה כֵּן דִּבֶּר נָתָן אֶל-דָּוִד. </a:t>
            </a:r>
            <a:br>
              <a:rPr lang="he-IL" sz="2000" dirty="0">
                <a:cs typeface="David" pitchFamily="34" charset="-79"/>
              </a:rPr>
            </a:br>
            <a:r>
              <a:rPr lang="he-IL" sz="2000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3886200"/>
            <a:ext cx="2206170" cy="2209800"/>
          </a:xfrm>
          <a:prstGeom prst="rightArrowCallout">
            <a:avLst>
              <a:gd name="adj1" fmla="val 25000"/>
              <a:gd name="adj2" fmla="val 25000"/>
              <a:gd name="adj3" fmla="val 15123"/>
              <a:gd name="adj4" fmla="val 8405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says not yet. It will be David’s son who will build the Temple – a dynasty adds stability.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6951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פרק כב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295400"/>
            <a:ext cx="59436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וַיֹּאמֶר דָּוִיד זֶה הוּא בֵּית יְהוָה הָאֱלֹהִים וְזֶה-מִּזְבֵּחַ לְעֹלָה לְיִשְׂרָאֵל. </a:t>
            </a:r>
            <a:br>
              <a:rPr lang="he-IL" sz="2400" dirty="0">
                <a:cs typeface="David" pitchFamily="34" charset="-79"/>
              </a:rPr>
            </a:b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וַיֹּאמֶר דָּוִיד לִכְנוֹס אֶת-הַגֵּרִים אֲשֶׁר בְּאֶרֶץ יִשְׂרָאֵל וַיַּעֲמֵד חֹצְבִים לַחְצוֹב אַבְנֵי גָזִית לִבְנוֹת בֵּית הָאֱלֹהִים. </a:t>
            </a:r>
            <a:endParaRPr lang="he-IL" sz="24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וּבַרְזֶל לָרֹב לַמִּסְמְרִים לְדַלְתוֹת הַשְּׁעָרִים וְלַמְחַבְּרוֹת הֵכִין דָּוִיד וּנְחֹשֶׁת לָרֹב אֵין מִשְׁקָל. </a:t>
            </a:r>
            <a:endParaRPr lang="he-IL" sz="24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ד</a:t>
            </a: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וַעֲצֵי אֲרָזִים לְאֵין מִסְפָּר כִּי הֵבִיאוּ הַצִּידֹנִים וְהַצֹּרִים עֲצֵי אֲרָזִים לָרֹב </a:t>
            </a: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לְדָוִיד</a:t>
            </a:r>
            <a:r>
              <a:rPr lang="en-GB" sz="2400" b="1" dirty="0" smtClean="0">
                <a:solidFill>
                  <a:schemeClr val="accent5"/>
                </a:solidFill>
                <a:cs typeface="David" pitchFamily="34" charset="-79"/>
              </a:rPr>
              <a:t>.</a:t>
            </a:r>
            <a:endParaRPr lang="en-US" sz="24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dirty="0">
                <a:cs typeface="David" pitchFamily="34" charset="-79"/>
              </a:rPr>
              <a:t/>
            </a:r>
            <a:br>
              <a:rPr lang="he-IL" sz="2400" dirty="0">
                <a:cs typeface="David" pitchFamily="34" charset="-79"/>
              </a:rPr>
            </a:br>
            <a:r>
              <a:rPr lang="he-IL" sz="2400" b="1" dirty="0">
                <a:cs typeface="David" pitchFamily="34" charset="-79"/>
              </a:rPr>
              <a:t>ה</a:t>
            </a:r>
            <a:r>
              <a:rPr lang="he-IL" sz="2400" dirty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וַיֹּאמֶר דָּוִיד שְׁלֹמֹה בְנִי נַעַר וָרָךְ וְהַבַּיִת לִבְנוֹת לַיהוָה לְהַגְדִּיל לְמַעְלָה לְשֵׁם וּלְתִפְאֶרֶת לְכָל-הָאֲרָצוֹת אָכִינָה נָּא לוֹ וַיָּכֶן דָּוִיד לָרֹב לִפְנֵי מוֹתוֹ. 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ו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וַיִּקְרָא לִשְׁלֹמֹה בְנוֹ וַיְצַוֵּהוּ לִבְנוֹת בַּיִת לַיהוָה אֱלֹהֵי יִשְׂרָאֵל. </a:t>
            </a:r>
            <a:endParaRPr lang="en-US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11111" y="2209800"/>
            <a:ext cx="2989289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17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gets everything ready to give to his son.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11111" y="4267200"/>
            <a:ext cx="2989289" cy="2362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65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Educates his son about building.</a:t>
            </a:r>
          </a:p>
          <a:p>
            <a:pPr algn="ctr"/>
            <a:r>
              <a:rPr lang="en-GB" sz="2000" dirty="0" smtClean="0"/>
              <a:t>David got everything ready to make G-d’s Name great in all the lands.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19237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GB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Yerushalayim</a:t>
            </a:r>
            <a:endParaRPr lang="he-IL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791201"/>
            <a:ext cx="8229600" cy="10668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en-GB" sz="2800" dirty="0" smtClean="0">
                <a:ea typeface="Calibri"/>
                <a:cs typeface="David" pitchFamily="34" charset="-79"/>
              </a:rPr>
              <a:t>Need </a:t>
            </a:r>
            <a:r>
              <a:rPr lang="en-GB" sz="2800" dirty="0">
                <a:ea typeface="Calibri"/>
                <a:cs typeface="David" pitchFamily="34" charset="-79"/>
              </a:rPr>
              <a:t>for a </a:t>
            </a:r>
            <a:r>
              <a:rPr lang="en-GB" sz="2800" dirty="0" smtClean="0">
                <a:ea typeface="Calibri"/>
                <a:cs typeface="David" pitchFamily="34" charset="-79"/>
              </a:rPr>
              <a:t>city - </a:t>
            </a:r>
            <a:r>
              <a:rPr lang="he-IL" sz="2800" dirty="0" smtClean="0">
                <a:ea typeface="Calibri"/>
                <a:cs typeface="David" pitchFamily="34" charset="-79"/>
              </a:rPr>
              <a:t>המקום </a:t>
            </a:r>
            <a:r>
              <a:rPr lang="he-IL" sz="2800" dirty="0">
                <a:ea typeface="Calibri"/>
                <a:cs typeface="David" pitchFamily="34" charset="-79"/>
              </a:rPr>
              <a:t>אשר יבחר ה' לשכן את שמו </a:t>
            </a:r>
            <a:r>
              <a:rPr lang="he-IL" sz="2800" dirty="0" smtClean="0">
                <a:ea typeface="Calibri"/>
                <a:cs typeface="David" pitchFamily="34" charset="-79"/>
              </a:rPr>
              <a:t>שמה</a:t>
            </a:r>
            <a:r>
              <a:rPr lang="he-IL" sz="2800" dirty="0">
                <a:ea typeface="Calibri"/>
                <a:cs typeface="David" pitchFamily="34" charset="-79"/>
              </a:rPr>
              <a:t> </a:t>
            </a:r>
            <a:endParaRPr lang="en-US" sz="2800" dirty="0">
              <a:ea typeface="Calibri"/>
              <a:cs typeface="David" pitchFamily="34" charset="-79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5725134"/>
              </p:ext>
            </p:extLst>
          </p:nvPr>
        </p:nvGraphicFramePr>
        <p:xfrm>
          <a:off x="-838200" y="1295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88438670"/>
              </p:ext>
            </p:extLst>
          </p:nvPr>
        </p:nvGraphicFramePr>
        <p:xfrm>
          <a:off x="3810000" y="1346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76700" y="2321005"/>
            <a:ext cx="990600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13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sz="13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909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  <p:bldGraphic spid="5" grpId="0">
        <p:bldAsOne/>
      </p:bldGraphic>
      <p:bldGraphic spid="5" grpId="1">
        <p:bldAsOne/>
      </p:bldGraphic>
      <p:bldP spid="6" grpId="0"/>
      <p:bldP spid="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29"/>
            <a:ext cx="8229600" cy="1143000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פרק כב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333500"/>
            <a:ext cx="48768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ז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6"/>
                </a:solidFill>
                <a:cs typeface="David" pitchFamily="34" charset="-79"/>
              </a:rPr>
              <a:t>וַיֹּאמֶר דָּוִיד לִשְׁלֹמֹה </a:t>
            </a:r>
            <a:r>
              <a:rPr lang="he-IL" sz="2800" b="1" dirty="0" smtClean="0">
                <a:solidFill>
                  <a:schemeClr val="accent6"/>
                </a:solidFill>
                <a:cs typeface="David" pitchFamily="34" charset="-79"/>
              </a:rPr>
              <a:t>בְּנִי </a:t>
            </a:r>
            <a:r>
              <a:rPr lang="he-IL" sz="2800" b="1" dirty="0">
                <a:solidFill>
                  <a:schemeClr val="accent6"/>
                </a:solidFill>
                <a:cs typeface="David" pitchFamily="34" charset="-79"/>
              </a:rPr>
              <a:t>אֲנִי הָיָה עִם-לְבָבִי לִבְנוֹת בַּיִת לְשֵׁם יְהוָה אֱלֹהָי. </a:t>
            </a:r>
            <a:endParaRPr lang="en-US" sz="28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ח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5"/>
                </a:solidFill>
                <a:cs typeface="David" pitchFamily="34" charset="-79"/>
              </a:rPr>
              <a:t>וַיְהִי עָלַי דְּבַר-יְהוָה לֵאמֹר דָּם לָרֹב שָׁפַכְתָּ וּמִלְחָמוֹת גְּדֹלוֹת עָשִׂיתָ לֹא-תִבְנֶה בַיִת לִשְׁמִי כִּי דָּמִים רַבִּים שָׁפַכְתָּ אַרְצָה לְפָנָי</a:t>
            </a:r>
            <a:r>
              <a:rPr lang="he-IL" sz="2800" b="1" dirty="0" smtClean="0">
                <a:solidFill>
                  <a:schemeClr val="accent5"/>
                </a:solidFill>
                <a:cs typeface="David" pitchFamily="34" charset="-79"/>
              </a:rPr>
              <a:t>.</a:t>
            </a:r>
            <a:endParaRPr lang="en-US" sz="28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>
                <a:cs typeface="David" pitchFamily="34" charset="-79"/>
              </a:rPr>
              <a:t>ט</a:t>
            </a:r>
            <a:r>
              <a:rPr lang="he-IL" sz="2800" dirty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4"/>
                </a:solidFill>
                <a:cs typeface="David" pitchFamily="34" charset="-79"/>
              </a:rPr>
              <a:t>הִנֵּה-בֵן נוֹלָד לָךְ הוּא יִהְיֶה אִישׁ מְנוּחָה וַהֲנִיחוֹתִי לוֹ מִכָּל-אוֹיְבָיו מִסָּבִיב כִּי שְׁלֹמֹה יִהְיֶה שְׁמוֹ וְשָׁלוֹם וָשֶׁקֶט אֶתֵּן עַל-יִשְׂרָאֵל </a:t>
            </a:r>
            <a:r>
              <a:rPr lang="he-IL" sz="2800" b="1" dirty="0" smtClean="0">
                <a:solidFill>
                  <a:schemeClr val="accent4"/>
                </a:solidFill>
                <a:cs typeface="David" pitchFamily="34" charset="-79"/>
              </a:rPr>
              <a:t>בְּיָמָיו.</a:t>
            </a:r>
            <a:endParaRPr lang="he-IL" sz="28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143000"/>
            <a:ext cx="41910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21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wanted to build a house for G-d to make His Name great.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286000"/>
            <a:ext cx="4191000" cy="2133600"/>
          </a:xfrm>
          <a:prstGeom prst="rightArrowCallout">
            <a:avLst>
              <a:gd name="adj1" fmla="val 11555"/>
              <a:gd name="adj2" fmla="val 25000"/>
              <a:gd name="adj3" fmla="val 14916"/>
              <a:gd name="adj4" fmla="val 8848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gives his own reason – he is a man of war living in a time of war. </a:t>
            </a:r>
          </a:p>
          <a:p>
            <a:pPr algn="ctr"/>
            <a:r>
              <a:rPr lang="en-GB" sz="2000" dirty="0" smtClean="0"/>
              <a:t>He can’t make G-d’s Name great when everyone around him hates him. </a:t>
            </a:r>
          </a:p>
          <a:p>
            <a:pPr algn="ctr"/>
            <a:r>
              <a:rPr lang="en-GB" sz="2000" dirty="0" smtClean="0"/>
              <a:t>Another generation is required.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34257" y="4572001"/>
            <a:ext cx="4209143" cy="2209799"/>
          </a:xfrm>
          <a:prstGeom prst="rightArrowCallout">
            <a:avLst>
              <a:gd name="adj1" fmla="val 10550"/>
              <a:gd name="adj2" fmla="val 25000"/>
              <a:gd name="adj3" fmla="val 12521"/>
              <a:gd name="adj4" fmla="val 8876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Not enough for David to have a son but he has to be a man of peace.</a:t>
            </a:r>
          </a:p>
          <a:p>
            <a:pPr algn="ctr"/>
            <a:r>
              <a:rPr lang="en-GB" sz="2000" dirty="0" smtClean="0"/>
              <a:t>The name Shlomo is not a prediction, it is a direction.</a:t>
            </a:r>
          </a:p>
          <a:p>
            <a:pPr algn="ctr"/>
            <a:r>
              <a:rPr lang="en-GB" sz="2000" dirty="0" smtClean="0"/>
              <a:t>Need to have peace in order to make G-d’s Name great 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09995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יב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600200"/>
            <a:ext cx="4419600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b="1" dirty="0" smtClean="0">
                <a:cs typeface="David" pitchFamily="34" charset="-79"/>
              </a:rPr>
              <a:t>כד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וַיְנַחֵם דָּוִד אֵת בַּת-שֶׁבַע אִשְׁתּוֹ וַיָּבֹא אֵלֶיהָ וַיִּשְׁכַּב עִמָּהּ וַתֵּלֶד בֵּן וַתִּקְרָא אֶת-שְׁמוֹ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שְׁלֹמֹה</a:t>
            </a:r>
            <a:r>
              <a:rPr lang="he-IL" dirty="0">
                <a:cs typeface="David" pitchFamily="34" charset="-79"/>
              </a:rPr>
              <a:t> וַיהוָה אֲהֵבוֹ.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וַיִּשְׁלַח בְּיַד נָתָן הַנָּבִיא וַיִּקְרָא אֶת-שְׁמוֹ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יְדִידְיָהּ</a:t>
            </a:r>
            <a:r>
              <a:rPr lang="he-IL" dirty="0">
                <a:cs typeface="David" pitchFamily="34" charset="-79"/>
              </a:rPr>
              <a:t> בַּעֲבוּר </a:t>
            </a:r>
            <a:r>
              <a:rPr lang="he-IL" dirty="0" smtClean="0">
                <a:cs typeface="David" pitchFamily="34" charset="-79"/>
              </a:rPr>
              <a:t>יְהוָה</a:t>
            </a:r>
            <a:r>
              <a:rPr lang="he-IL" dirty="0">
                <a:cs typeface="David" pitchFamily="34" charset="-79"/>
              </a:rPr>
              <a:t>. </a:t>
            </a:r>
            <a:br>
              <a:rPr lang="he-IL" dirty="0">
                <a:cs typeface="David" pitchFamily="34" charset="-79"/>
              </a:rPr>
            </a:br>
            <a:r>
              <a:rPr lang="en-GB" dirty="0" smtClean="0"/>
              <a:t> </a:t>
            </a:r>
            <a:endParaRPr lang="en-US" dirty="0"/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04800" y="4038600"/>
            <a:ext cx="4038600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91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Natan calls him Yedidya. He also needs a reminder to be close to G-d.</a:t>
            </a:r>
            <a:endParaRPr lang="he-IL" sz="2400" dirty="0"/>
          </a:p>
        </p:txBody>
      </p:sp>
      <p:sp>
        <p:nvSpPr>
          <p:cNvPr id="5" name="Right Arrow Callout 4"/>
          <p:cNvSpPr/>
          <p:nvPr/>
        </p:nvSpPr>
        <p:spPr>
          <a:xfrm>
            <a:off x="304800" y="2514600"/>
            <a:ext cx="40386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41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David calls him Shlomo in the hope that this will be the son.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32759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458200" cy="6096000"/>
          </a:xfrm>
        </p:spPr>
        <p:txBody>
          <a:bodyPr anchor="ctr">
            <a:noAutofit/>
          </a:bodyPr>
          <a:lstStyle/>
          <a:p>
            <a:r>
              <a:rPr lang="en-GB" sz="2400" b="1" dirty="0" smtClean="0">
                <a:solidFill>
                  <a:schemeClr val="accent4"/>
                </a:solidFill>
                <a:cs typeface="David" pitchFamily="34" charset="-79"/>
              </a:rPr>
              <a:t>The key event in Chumash is </a:t>
            </a:r>
            <a:r>
              <a:rPr lang="he-IL" sz="2400" b="1" dirty="0" smtClean="0">
                <a:solidFill>
                  <a:schemeClr val="accent4"/>
                </a:solidFill>
                <a:cs typeface="David" pitchFamily="34" charset="-79"/>
              </a:rPr>
              <a:t>מעמד הר סיני</a:t>
            </a:r>
            <a:r>
              <a:rPr lang="en-GB" sz="2400" b="1" dirty="0" smtClean="0">
                <a:solidFill>
                  <a:schemeClr val="accent4"/>
                </a:solidFill>
                <a:cs typeface="David" pitchFamily="34" charset="-79"/>
              </a:rPr>
              <a:t>. The concept was to form an eternal relationship with a nation with the eternal purpose of bringing G-dliness to mankind, and to become a model for other nations to learn from.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  <a:p>
            <a:r>
              <a:rPr lang="en-GB" sz="2400" b="1" dirty="0" smtClean="0">
                <a:solidFill>
                  <a:schemeClr val="accent2"/>
                </a:solidFill>
                <a:cs typeface="David" pitchFamily="34" charset="-79"/>
              </a:rPr>
              <a:t>App. – A nation of slaves has to turn into a nation representing G-d. </a:t>
            </a:r>
          </a:p>
          <a:p>
            <a:r>
              <a:rPr lang="en-GB" sz="2400" b="1" dirty="0" smtClean="0">
                <a:solidFill>
                  <a:schemeClr val="accent4"/>
                </a:solidFill>
                <a:cs typeface="David" pitchFamily="34" charset="-79"/>
              </a:rPr>
              <a:t>They need a place to become a nation. After entering the land, the nation has to be established to bring the concept of G-d to mankind. Sefer Devarim is the organised plan of how that will happen.</a:t>
            </a:r>
          </a:p>
          <a:p>
            <a:r>
              <a:rPr lang="he-IL" sz="2400" b="1" dirty="0" smtClean="0">
                <a:solidFill>
                  <a:schemeClr val="accent2"/>
                </a:solidFill>
                <a:cs typeface="David" pitchFamily="34" charset="-79"/>
              </a:rPr>
              <a:t>המקום אשר יבחר ה'</a:t>
            </a:r>
            <a:r>
              <a:rPr lang="en-GB" sz="2400" b="1" dirty="0" smtClean="0">
                <a:solidFill>
                  <a:schemeClr val="accent2"/>
                </a:solidFill>
                <a:cs typeface="David" pitchFamily="34" charset="-79"/>
              </a:rPr>
              <a:t> – the key to make this work for all of time.</a:t>
            </a:r>
          </a:p>
          <a:p>
            <a:r>
              <a:rPr lang="en-GB" sz="2400" b="1" dirty="0" smtClean="0">
                <a:solidFill>
                  <a:schemeClr val="accent4"/>
                </a:solidFill>
                <a:cs typeface="David" pitchFamily="34" charset="-79"/>
              </a:rPr>
              <a:t>Sefer Devarim are the laws that Moshe received on Har Sinai.  They are recorded in Chumash the last time they were told instead of the first time.</a:t>
            </a:r>
          </a:p>
        </p:txBody>
      </p:sp>
    </p:spTree>
    <p:extLst>
      <p:ext uri="{BB962C8B-B14F-4D97-AF65-F5344CB8AC3E}">
        <p14:creationId xmlns:p14="http://schemas.microsoft.com/office/powerpoint/2010/main" val="196522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ה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066800"/>
            <a:ext cx="4343400" cy="50593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וַיִּקְרָא מֹשֶׁה אֶל-כָּל-יִשְׂרָאֵל וַיֹּאמֶר אֲלֵהֶם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שְׁמַע יִשְׂרָאֵל</a:t>
            </a:r>
            <a:r>
              <a:rPr lang="he-IL" sz="2400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אֶת-הַחֻקִּים וְאֶת-הַמִּשְׁפָּטִים</a:t>
            </a:r>
            <a:r>
              <a:rPr lang="he-IL" sz="2400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אֲשֶׁר אָנֹכִי דֹּבֵר בְּאָזְנֵיכֶם הַיּוֹם וּלְמַדְתֶּם אֹתָם וּשְׁמַרְתֶּם לַעֲשֹׂתָם.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יְהוָה אֱלֹהֵינוּ כָּרַת עִמָּנוּ בְּרִית בְּחֹרֵב.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3"/>
                </a:solidFill>
                <a:cs typeface="David" pitchFamily="34" charset="-79"/>
              </a:rPr>
              <a:t>לֹא אֶת-אֲבֹתֵינוּ כָּרַת יְהוָה אֶת-הַבְּרִית הַזֹּאת כִּי אִתָּנוּ אֲנַחְנוּ אֵלֶּה פֹה הַיּוֹם כֻּלָּנוּ חַיִּים. </a:t>
            </a:r>
            <a:endParaRPr lang="en-US" sz="24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ד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פָּנִים בְּפָנִים דִּבֶּר יְהוָה עִמָּכֶם בָּהָר מִתּוֹךְ הָאֵשׁ. </a:t>
            </a:r>
            <a:endParaRPr lang="en-US" sz="24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ה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אָנֹכִי עֹמֵד בֵּין-יְהוָה וּבֵינֵיכֶם בָּעֵת הַהִוא לְהַגִּיד לָכֶם אֶת-דְּבַר יְהוָה כִּי יְרֵאתֶם מִפְּנֵי הָאֵשׁ וְלֹא-עֲלִיתֶם בָּהָר לֵאמֹר. </a:t>
            </a:r>
            <a:endParaRPr lang="he-IL" sz="2400" b="1" dirty="0" smtClean="0">
              <a:solidFill>
                <a:schemeClr val="accent1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066800"/>
            <a:ext cx="4495800" cy="381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98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Wake up!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1524000"/>
            <a:ext cx="4495800" cy="1371600"/>
          </a:xfrm>
          <a:prstGeom prst="rightArrowCallout">
            <a:avLst>
              <a:gd name="adj1" fmla="val 25000"/>
              <a:gd name="adj2" fmla="val 25000"/>
              <a:gd name="adj3" fmla="val 14524"/>
              <a:gd name="adj4" fmla="val 9298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is telling them today. The people have to learn them and keep them. Who says we have to keep them?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2971800"/>
            <a:ext cx="44958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63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Authority – our Boss made a covenant with us at Har Sinai.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3886200"/>
            <a:ext cx="4495800" cy="1219200"/>
          </a:xfrm>
          <a:prstGeom prst="rightArrowCallout">
            <a:avLst>
              <a:gd name="adj1" fmla="val 25000"/>
              <a:gd name="adj2" fmla="val 25000"/>
              <a:gd name="adj3" fmla="val 15476"/>
              <a:gd name="adj4" fmla="val 9244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made the covenant with you – you were there. When all this is over, Moshe will reaffirm the covenant. 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200" y="5181600"/>
            <a:ext cx="44958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47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told you this directly.</a:t>
            </a:r>
            <a:endParaRPr lang="he-IL" sz="2000" dirty="0"/>
          </a:p>
        </p:txBody>
      </p:sp>
      <p:sp>
        <p:nvSpPr>
          <p:cNvPr id="9" name="Right Arrow Callout 8"/>
          <p:cNvSpPr/>
          <p:nvPr/>
        </p:nvSpPr>
        <p:spPr>
          <a:xfrm>
            <a:off x="76200" y="5943600"/>
            <a:ext cx="44958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74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asked Moshe to be the middle-man.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8193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ה – עשרת הדברות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אָנֹכִי יְהוָה אֱלֹהֶיךָ אֲשֶׁר הוֹצֵאתִיךָ מֵאֶרֶץ מִצְרַיִם מִבֵּית עֲבָדִים לֹא-יִהְיֶה לְךָ אֱלֹהִים אֲחֵרִים עַל-פָּנָי.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לֹא-תַעֲשֶׂה לְךָ פֶסֶל כָּל-תְּמוּנָה אֲשֶׁר בַּשָּׁמַיִם מִמַּעַל וַאֲשֶׁר בָּאָרֶץ מִתָּחַת וַאֲשֶׁר בַּמַּיִם מִתַּחַת לָאָרֶץ. </a:t>
            </a: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לֹא-תִשְׁתַּחֲוֶה לָהֶם וְלֹא תָעָבְדֵם כִּי אָנֹכִי יְהוָה אֱלֹהֶיךָ אֵל קַנָּא פֹּקֵד עֲו‍ֹן אָבוֹת עַל-בָּנִים וְעַל-שִׁלֵּשִׁים וְעַל-רִבֵּעִים לְשֹׂנְאָי. </a:t>
            </a: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וְעֹשֶׂה חֶסֶד לַאֲלָפִים לְאֹהֲבַי וּלְשֹׁמְרֵי </a:t>
            </a:r>
            <a:r>
              <a:rPr lang="he-IL" sz="2000" dirty="0" smtClean="0">
                <a:cs typeface="David" pitchFamily="34" charset="-79"/>
              </a:rPr>
              <a:t>מִצְו‍ֹתָי.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 תִשָּׂא אֶת-שֵׁם-יְהוָה אֱלֹהֶיךָ לַשָּׁוְא כִּי לֹא יְנַקֶּה יְהוָה אֵת אֲשֶׁר-יִשָּׂא אֶת-שְׁמוֹ לַשָּׁוְא.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שָׁמוֹר אֶת-יוֹם הַשַּׁבָּת לְקַדְּשׁוֹ כַּאֲשֶׁר צִוְּךָ יְהוָה אֱלֹהֶיךָ.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שֵׁשֶׁת יָמִים תַּעֲבֹד וְעָשִׂיתָ כָּל-מְלַאכְתֶּךָ. </a:t>
            </a: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וְיוֹם הַשְּׁבִיעִי שַׁבָּת לַיהוָה אֱלֹהֶיךָ לֹא תַעֲשֶׂה כָל-מְלָאכָה אַתָּה וּבִנְךָ-וּבִתֶּךָ וְעַבְדְּךָ-וַאֲמָתֶךָ וְשׁוֹרְךָ וַחֲמֹרְךָ וְכָל-בְּהֶמְתֶּךָ וְגֵרְךָ אֲשֶׁר בִּשְׁעָרֶיךָ לְמַעַן יָנוּחַ עַבְדְּךָ וַאֲמָתְךָ כָּמוֹךָ. </a:t>
            </a: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וְזָכַרְתָּ כִּי עֶבֶד הָיִיתָ בְּאֶרֶץ מִצְרַיִם וַיֹּצִאֲךָ יְהוָה אֱלֹהֶיךָ מִשָּׁם בְּיָד חֲזָקָה וּבִזְרֹעַ נְטוּיָה עַל-כֵּן צִוְּךָ יְהוָה אֱלֹהֶיךָ לַעֲשׂוֹת אֶת-יוֹם הַשַּׁבָּת.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כַּבֵּד אֶת-אָבִיךָ וְאֶת-אִמֶּךָ כַּאֲשֶׁר צִוְּךָ יְהוָה אֱלֹהֶיךָ לְמַעַן יַאֲרִיכֻן יָמֶיךָ וּלְמַעַן יִיטַב לָךְ עַל הָאֲדָמָה אֲשֶׁר-יְהוָה אֱלֹהֶיךָ נֹתֵן לָךְ.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 תִרְצָח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וְלֹא </a:t>
            </a:r>
            <a:r>
              <a:rPr lang="he-IL" sz="2000" dirty="0">
                <a:cs typeface="David" pitchFamily="34" charset="-79"/>
              </a:rPr>
              <a:t>תִנְאָף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וְלֹא </a:t>
            </a:r>
            <a:r>
              <a:rPr lang="he-IL" sz="2000" dirty="0">
                <a:cs typeface="David" pitchFamily="34" charset="-79"/>
              </a:rPr>
              <a:t>תִגְנֹב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וְלֹא-תַעֲנֶה </a:t>
            </a:r>
            <a:r>
              <a:rPr lang="he-IL" sz="2000" dirty="0">
                <a:cs typeface="David" pitchFamily="34" charset="-79"/>
              </a:rPr>
              <a:t>בְרֵעֲךָ עֵד שָׁוְא.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וְלֹא תַחְמֹד אֵשֶׁת </a:t>
            </a:r>
            <a:r>
              <a:rPr lang="he-IL" sz="2000" dirty="0" smtClean="0">
                <a:cs typeface="David" pitchFamily="34" charset="-79"/>
              </a:rPr>
              <a:t>רֵעֶךָ </a:t>
            </a:r>
            <a:r>
              <a:rPr lang="he-IL" sz="2000" dirty="0">
                <a:cs typeface="David" pitchFamily="34" charset="-79"/>
              </a:rPr>
              <a:t>וְלֹא תִתְאַוֶּה בֵּית רֵעֶךָ שָׂדֵהוּ וְעַבְדּוֹ וַאֲמָתוֹ שׁוֹרוֹ וַחֲמֹרוֹ וְכֹל אֲשֶׁר לְרֵעֶךָ. </a:t>
            </a:r>
          </a:p>
        </p:txBody>
      </p:sp>
    </p:spTree>
    <p:extLst>
      <p:ext uri="{BB962C8B-B14F-4D97-AF65-F5344CB8AC3E}">
        <p14:creationId xmlns:p14="http://schemas.microsoft.com/office/powerpoint/2010/main" val="78477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ה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066800"/>
            <a:ext cx="5181600" cy="5562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אֶת-הַדְּבָרִים הָאֵלֶּה דִּבֶּר יְהוָה אֶל-כָּל-קְהַלְכֶם בָּהָר מִתּוֹךְ הָאֵשׁ הֶעָנָן וְהָעֲרָפֶל קוֹל גָּדוֹל וְלֹא יָסָף וַיִּכְתְּבֵם עַל-שְׁנֵי לֻחֹת אֲבָנִים וַיִּתְּנֵם אֵלָי.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כְּשָׁמְעֲכֶם אֶת-הַקּוֹל מִתּוֹךְ הַחֹשֶׁךְ וְהָהָר בֹּעֵר בָּאֵשׁ וַתִּקְרְבוּן אֵלַי כָּל-רָאשֵׁי שִׁבְטֵיכֶם וְזִקְנֵיכֶם.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</a:t>
            </a:r>
            <a:r>
              <a:rPr lang="he-IL" sz="2000" dirty="0">
                <a:cs typeface="David" pitchFamily="34" charset="-79"/>
              </a:rPr>
              <a:t> וַתֹּאמְרוּ הֵן הֶרְאָנוּ יְהוָה אֱלֹהֵינוּ אֶת-כְּבֹדוֹ וְאֶת-גָּדְלוֹ וְאֶת-קֹלוֹ שָׁמַעְנוּ מִתּוֹךְ הָאֵשׁ הַיּוֹם הַזֶּה רָאִינוּ כִּי-יְדַבֵּר אֱלֹהִים אֶת-הָאָדָם וָחָי.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וְעַתָּה לָמָּה נָמוּת כִּי תֹאכְלֵנוּ הָאֵשׁ הַגְּדֹלָה הַזֹּאת אִם-יֹסְפִים אֲנַחְנוּ לִשְׁמֹעַ אֶת-קוֹל יְהוָה אֱלֹהֵינוּ עוֹד וָמָתְנוּ.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מִי כָל-בָּשָׂר אֲשֶׁר שָׁמַע קוֹל אֱלֹהִים חַיִּים מְדַבֵּר מִתּוֹךְ-הָאֵשׁ כָּמֹנוּ וַיֶּחִי.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קְרַב אַתָּה וּשְׁמָע אֵת כָּל-אֲשֶׁר יֹאמַר יְהוָה אֱלֹהֵינוּ וְאַתְּ תְּדַבֵּר אֵלֵינוּ אֵת כָּל-אֲשֶׁר יְדַבֵּר יְהוָה אֱלֹהֵינוּ אֵלֶיךָ וְשָׁמַעְנוּ וְעָשִׂינוּ.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3657600"/>
            <a:ext cx="35052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78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“Any more of this and we are dead.”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5029200"/>
            <a:ext cx="3505200" cy="1676400"/>
          </a:xfrm>
          <a:prstGeom prst="rightArrowCallout">
            <a:avLst>
              <a:gd name="adj1" fmla="val 25000"/>
              <a:gd name="adj2" fmla="val 25000"/>
              <a:gd name="adj3" fmla="val 14524"/>
              <a:gd name="adj4" fmla="val 8878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tell Moshe to go up and get the laws. Anything he will say in G-d’s Name, they will believe it is from G-d.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29209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ה</a:t>
            </a:r>
            <a:endParaRPr lang="he-IL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066801"/>
            <a:ext cx="4495800" cy="4191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כד</a:t>
            </a:r>
            <a:r>
              <a:rPr lang="he-IL" sz="2000" dirty="0">
                <a:cs typeface="David" pitchFamily="34" charset="-79"/>
              </a:rPr>
              <a:t> וַיִּשְׁמַע יְהוָה אֶת-קוֹל דִּבְרֵיכֶם בְּדַבֶּרְכֶם אֵלָי וַיֹּאמֶר יְהוָה אֵלַי שָׁמַעְתִּי אֶת-קוֹל דִּבְרֵי הָעָם הַזֶּה אֲשֶׁר דִּבְּרוּ אֵלֶיךָ הֵיטִיבוּ כָּל-אֲשֶׁר דִּבֵּרוּ.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מִי-יִתֵּן וְהָיָה לְבָבָם זֶה לָהֶם לְיִרְאָה אֹתִי וְלִשְׁמֹר אֶת-כָּל-מִצְו‍ֹתַי כָּל-הַיָּמִים לְמַעַן יִיטַב לָהֶם וְלִבְנֵיהֶם לְעֹלָם.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לֵךְ אֱמֹר לָהֶם שׁוּבוּ לָכֶם לְאָהֳלֵיכֶם.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וְאַתָּה פֹּה עֲמֹד עִמָּדִי וַאֲדַבְּרָה אֵלֶיךָ אֵת </a:t>
            </a:r>
            <a:r>
              <a:rPr lang="he-IL" sz="2000" b="1" u="sng" dirty="0">
                <a:solidFill>
                  <a:schemeClr val="accent3"/>
                </a:solidFill>
                <a:cs typeface="David" pitchFamily="34" charset="-79"/>
              </a:rPr>
              <a:t>כָּל-הַמִּצְוָה וְהַחֻקִּים וְהַמִּשְׁפָּטִים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 אֲשֶׁר תְּלַמְּדֵם וְעָשׂוּ בָאָרֶץ אֲשֶׁר אָנֹכִי נֹתֵן לָהֶם לְרִשְׁתָּהּ. </a:t>
            </a:r>
            <a:endParaRPr lang="he-IL" sz="20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וּשְׁמַרְתֶּם לַעֲשׂוֹת כַּאֲשֶׁר צִוָּה יְהוָה אֱלֹהֵיכֶם אֶתְכֶם לֹא תָסֻרוּ יָמִין וּשְׂמֹאל.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בְּכָל-הַדֶּרֶךְ אֲשֶׁר צִוָּה יְהוָה אֱלֹהֵיכֶם אֶתְכֶם תֵּלֵכוּ לְמַעַן תִּחְיוּן וְטוֹב לָכֶם וְהַאֲרַכְתֶּם יָמִים בָּאָרֶץ אֲשֶׁר תִּירָשׁוּן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76200" y="3124200"/>
            <a:ext cx="41910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219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Now Moshe should learn the laws and go down and teach them. </a:t>
            </a:r>
            <a:endParaRPr lang="he-IL" sz="2000" dirty="0"/>
          </a:p>
        </p:txBody>
      </p:sp>
      <p:sp>
        <p:nvSpPr>
          <p:cNvPr id="10" name="Right Arrow Callout 9"/>
          <p:cNvSpPr/>
          <p:nvPr/>
        </p:nvSpPr>
        <p:spPr>
          <a:xfrm>
            <a:off x="76200" y="1828800"/>
            <a:ext cx="4191000" cy="1066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92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agrees and says they should always fear Him so much. </a:t>
            </a:r>
            <a:endParaRPr lang="he-IL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6091535"/>
            <a:ext cx="838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2"/>
                </a:solidFill>
              </a:rPr>
              <a:t>The Laws are retaught now because now they are applicable.</a:t>
            </a:r>
            <a:endParaRPr lang="he-IL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48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ו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371600"/>
            <a:ext cx="5334000" cy="5105400"/>
          </a:xfrm>
        </p:spPr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וְזֹאת </a:t>
            </a:r>
            <a:r>
              <a:rPr lang="he-IL" sz="2400" b="1" u="sng" dirty="0">
                <a:solidFill>
                  <a:schemeClr val="accent2"/>
                </a:solidFill>
                <a:cs typeface="David" pitchFamily="34" charset="-79"/>
              </a:rPr>
              <a:t>הַמִּצְוָה הַחֻקִּים וְהַמִּשְׁפָּטִים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אֲשֶׁר צִוָּה יְהוָה אֱלֹהֵיכֶם לְלַמֵּד אֶתְכֶם לַעֲשׂוֹת בָּאָרֶץ אֲשֶׁר אַתֶּם עֹבְרִים שָׁמָּה לְרִשְׁתָּהּ. </a:t>
            </a:r>
            <a:endParaRPr lang="en-US" sz="24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לְמַעַן תִּירָא אֶת-יְהוָה אֱלֹהֶיךָ לִשְׁמֹר אֶת-כָּל-חֻקֹּתָיו וּמִצְו‍ֹתָיו אֲשֶׁר אָנֹכִי מְצַוֶּךָ אַתָּה וּבִנְךָ וּבֶן-בִּנְךָ כֹּל יְמֵי חַיֶּיךָ וּלְמַעַן יַאֲרִכֻן יָמֶיךָ.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וְשָׁמַעְתָּ יִשְׂרָאֵל וְשָׁמַרְתָּ לַעֲשׂוֹת אֲשֶׁר יִיטַב לְךָ וַאֲשֶׁר תִּרְבּוּן מְאֹד כַּאֲשֶׁר דִּבֶּר יְהוָה אֱלֹהֵי אֲבֹתֶיךָ לָךְ אֶרֶץ זָבַת חָלָב וּדְבָשׁ.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76200" y="1799771"/>
            <a:ext cx="3505200" cy="146594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10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All the laws coming up are the ones G-d taught Moshe to teach the people about being in the land.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2755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ו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22437"/>
            <a:ext cx="8763000" cy="452596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he-IL" sz="2800" b="1" dirty="0" smtClean="0">
                <a:cs typeface="David" pitchFamily="34" charset="-79"/>
              </a:rPr>
              <a:t>ד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שְׁמַע יִשְׂרָאֵל יְהוָה אֱלֹהֵינוּ יְהוָה אֶחָד. </a:t>
            </a:r>
            <a:endParaRPr lang="en-US" sz="2800" dirty="0">
              <a:cs typeface="David" pitchFamily="34" charset="-79"/>
            </a:endParaRPr>
          </a:p>
          <a:p>
            <a:endParaRPr lang="en-GB" sz="2400" dirty="0" smtClean="0">
              <a:cs typeface="David" pitchFamily="34" charset="-79"/>
            </a:endParaRPr>
          </a:p>
          <a:p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Your Boss who is commanding you this is the only G-d. </a:t>
            </a:r>
          </a:p>
          <a:p>
            <a:r>
              <a:rPr lang="en-GB" sz="2400" b="1" dirty="0" smtClean="0">
                <a:solidFill>
                  <a:schemeClr val="accent5"/>
                </a:solidFill>
                <a:cs typeface="David" pitchFamily="34" charset="-79"/>
              </a:rPr>
              <a:t>The G-d you are serving is the G-d of mankind. </a:t>
            </a:r>
          </a:p>
          <a:p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Because, as a nation, we serve G-d for eternity, we have to pledge allegiance: 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     I believe that G-d is my Boss and I was chosen to serve Him.</a:t>
            </a:r>
          </a:p>
          <a:p>
            <a:r>
              <a:rPr lang="en-GB" sz="2400" b="1" dirty="0" smtClean="0">
                <a:solidFill>
                  <a:schemeClr val="accent5"/>
                </a:solidFill>
                <a:cs typeface="David" pitchFamily="34" charset="-79"/>
              </a:rPr>
              <a:t>First Bracha of Kriyat Shema – who G-d is.</a:t>
            </a:r>
          </a:p>
          <a:p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Second bracha – G-d chose me to serve Him. </a:t>
            </a:r>
          </a:p>
          <a:p>
            <a:r>
              <a:rPr lang="en-GB" sz="2400" b="1" dirty="0" smtClean="0">
                <a:solidFill>
                  <a:schemeClr val="accent5"/>
                </a:solidFill>
                <a:cs typeface="David" pitchFamily="34" charset="-79"/>
              </a:rPr>
              <a:t>After these brachot of introduction, we can pledge allegiance.</a:t>
            </a:r>
          </a:p>
        </p:txBody>
      </p:sp>
    </p:spTree>
    <p:extLst>
      <p:ext uri="{BB962C8B-B14F-4D97-AF65-F5344CB8AC3E}">
        <p14:creationId xmlns:p14="http://schemas.microsoft.com/office/powerpoint/2010/main" val="295951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ו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685800"/>
            <a:ext cx="6096000" cy="51355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וְאָהַבְתָּ אֵת יְהוָה אֱלֹהֶיךָ בְּכָל-לְבָבְךָ וּבְכָל-נַפְשְׁךָ וּבְכָל-מְאֹדֶךָ.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וְהָיוּ הַדְּבָרִים הָאֵלֶּה אֲשֶׁר אָנֹכִי מְצַוְּךָ הַיּוֹם עַל-לְבָבֶךָ.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וְשִׁנַּנְתָּם לְבָנֶיךָ וְדִבַּרְתָּ בָּם בְּשִׁבְתְּךָ בְּבֵיתֶךָ וּבְלֶכְתְּךָ בַדֶּרֶךְ וּבְשָׁכְבְּךָ וּבְקוּמֶךָ.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וּקְשַׁרְתָּם לְאוֹת עַל-יָדֶךָ וְהָיוּ לְטֹטָפֹת בֵּין עֵינֶיךָ.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וּכְתַבְתָּם עַל-מְזֻזוֹת בֵּיתֶךָ וּבִשְׁעָרֶיךָ.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וְהָיָה כִּי יְבִיאֲךָ יְהוָה אֱלֹהֶיךָ אֶל-הָאָרֶץ אֲשֶׁר נִשְׁבַּע לַאֲבֹתֶיךָ לְאַבְרָהָם לְיִצְחָק וּלְיַעֲקֹב לָתֶת לָךְ עָרִים גְּדֹלֹת וְטֹבֹת אֲשֶׁר לֹא-בָנִיתָ.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וּבָתִּים מְלֵאִים כָּל-טוּב אֲשֶׁר לֹא-מִלֵּאתָ וּבֹרֹת חֲצוּבִים אֲשֶׁר לֹא-חָצַבְתָּ כְּרָמִים וְזֵיתִים אֲשֶׁר לֹא-נָטָעְתָּ וְאָכַלְתָּ וְשָׂבָעְתָּ.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הִשָּׁמֶר לְךָ פֶּן-תִּשְׁכַּח אֶת-יְהוָה אֲשֶׁר הוֹצִיאֲךָ מֵאֶרֶץ מִצְרַיִם מִבֵּית עֲבָדִים.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אֶת-יְהוָה אֱלֹהֶיךָ תִּירָא וְאֹתוֹ תַעֲבֹד וּבִשְׁמוֹ תִּשָּׁבֵעַ.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 תֵלְכוּן אַחֲרֵי אֱלֹהִים אֲחֵרִים מֵאֱלֹהֵי הָעַמִּים אֲשֶׁר סְבִיבוֹתֵיכֶם.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כִּי אֵל קַנָּא יְהוָה אֱלֹהֶיךָ בְּקִרְבֶּךָ פֶּן-יֶחֱרֶה אַף-יְהוָה אֱלֹהֶיךָ בָּךְ וְהִשְׁמִידְךָ מֵעַל פְּנֵי הָאֲדָמָה. </a:t>
            </a:r>
          </a:p>
          <a:p>
            <a:pPr marL="0" indent="0" algn="r" rtl="1">
              <a:buNone/>
            </a:pP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2571" y="76200"/>
            <a:ext cx="2670629" cy="1828801"/>
          </a:xfrm>
          <a:prstGeom prst="rightArrowCallout">
            <a:avLst>
              <a:gd name="adj1" fmla="val 25000"/>
              <a:gd name="adj2" fmla="val 25000"/>
              <a:gd name="adj3" fmla="val 15476"/>
              <a:gd name="adj4" fmla="val 8856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key is love but we also have to follow the rules. It is a 24/7 relationship and you should want to do it.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199" y="1981200"/>
            <a:ext cx="2667001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889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What I am about to tell You, keep in your heart.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97970" y="2971800"/>
            <a:ext cx="264523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70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require constant repetition – Mishneh Torah.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97970" y="4038600"/>
            <a:ext cx="264523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80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May forget G-d in the land.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7596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טז – שלוש רגלים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143000"/>
            <a:ext cx="6248400" cy="5334000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Arial"/>
                <a:ea typeface="Calibri"/>
                <a:cs typeface="David" pitchFamily="34" charset="-79"/>
              </a:rPr>
              <a:t>א</a:t>
            </a:r>
            <a:r>
              <a:rPr lang="he-IL" sz="20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שָׁמוֹר אֶת-חֹדֶשׁ הָאָבִיב וְעָשִׂיתָ פֶּסַח לַיהוָה אֱלֹהֶיךָ כִּי בְּחֹדֶשׁ הָאָבִיב הוֹצִיאֲךָ יְהוָה אֱלֹהֶיךָ מִמִּצְרַיִם לָיְלָה. </a:t>
            </a: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ב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וְזָבַחְתָּ פֶּסַח לַיהוָה אֱלֹהֶיךָ צֹאן וּבָקָר </a:t>
            </a:r>
            <a:r>
              <a:rPr lang="he-IL" sz="2000" b="1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בַּמָּקוֹם אֲשֶׁר-יִבְחַר יְהוָה לְשַׁכֵּן שְׁמוֹ שָׁם. </a:t>
            </a:r>
            <a:endParaRPr lang="en-US" sz="2000" dirty="0">
              <a:solidFill>
                <a:schemeClr val="accent6"/>
              </a:solidFill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Arial"/>
                <a:ea typeface="Calibri"/>
                <a:cs typeface="David" pitchFamily="34" charset="-79"/>
              </a:rPr>
              <a:t>ג</a:t>
            </a:r>
            <a:r>
              <a:rPr lang="he-IL" sz="20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לֹא-תֹאכַל עָלָיו חָמֵץ שִׁבְעַת יָמִים תֹּאכַל-עָלָיו מַצּוֹת לֶחֶם עֹנִי כִּי בְחִפָּזוֹן יָצָאתָ מֵאֶרֶץ מִצְרַיִם לְמַעַן תִּזְכֹּר אֶת-יוֹם צֵאתְךָ מֵאֶרֶץ מִצְרַיִם כֹּל יְמֵי חַיֶּיךָ. </a:t>
            </a:r>
            <a:endParaRPr lang="he-IL" sz="2000" dirty="0" smtClean="0">
              <a:latin typeface="Arial"/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Arial"/>
                <a:ea typeface="Calibri"/>
                <a:cs typeface="David" pitchFamily="34" charset="-79"/>
              </a:rPr>
              <a:t>ד</a:t>
            </a:r>
            <a:r>
              <a:rPr lang="he-IL" sz="20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וְלֹא-יֵרָאֶה לְךָ שְׂאֹר בְּכָל-גְּבֻלְךָ שִׁבְעַת יָמִים וְלֹא-יָלִין מִן-הַבָּשָׂר אֲשֶׁר תִּזְבַּח בָּעֶרֶב בַּיּוֹם הָרִאשׁוֹן לַבֹּקֶר. </a:t>
            </a: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ה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latin typeface="Arial"/>
                <a:ea typeface="Calibri"/>
                <a:cs typeface="David" pitchFamily="34" charset="-79"/>
              </a:rPr>
              <a:t>לֹא תוּכַל לִזְבֹּחַ אֶת-הַפָּסַח בְּאַחַד שְׁעָרֶיךָ אֲשֶׁר-יְהוָה אֱלֹהֶיךָ נֹתֵן לָךְ. </a:t>
            </a:r>
            <a:endParaRPr lang="en-US" sz="2000" b="1" dirty="0">
              <a:solidFill>
                <a:schemeClr val="accent5"/>
              </a:solidFill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Arial"/>
                <a:ea typeface="Calibri"/>
                <a:cs typeface="David" pitchFamily="34" charset="-79"/>
              </a:rPr>
              <a:t>ו</a:t>
            </a:r>
            <a:r>
              <a:rPr lang="he-IL" sz="20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כִּי אִם-</a:t>
            </a:r>
            <a:r>
              <a:rPr lang="he-IL" sz="2000" b="1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אֶל-הַמָּקוֹם אֲשֶׁר-יִבְחַר יְהוָה אֱלֹהֶיךָ לְשַׁכֵּן שְׁמוֹ שָׁם</a:t>
            </a:r>
            <a:r>
              <a:rPr lang="he-IL" sz="2000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תִּזְבַּח אֶת-הַפֶּסַח בָּעָרֶב כְּבוֹא הַשֶּׁמֶשׁ מוֹעֵד צֵאתְךָ מִמִּצְרָיִם. </a:t>
            </a:r>
            <a:endParaRPr lang="he-IL" sz="2000" dirty="0" smtClean="0">
              <a:latin typeface="Arial"/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buNone/>
            </a:pP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ז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וּבִשַּׁלְתָּ וְאָכַלְתָּ </a:t>
            </a:r>
            <a:r>
              <a:rPr lang="he-IL" sz="2000" b="1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בַּמָּקוֹם אֲשֶׁר יִבְחַר יְהוָה אֱלֹהֶיךָ בּוֹ</a:t>
            </a:r>
            <a:r>
              <a:rPr lang="he-IL" sz="2000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וּפָנִיתָ בַבֹּקֶר וְהָלַכְתָּ לְאֹהָלֶיךָ. </a:t>
            </a: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endParaRPr lang="he-IL" sz="2000" dirty="0" smtClean="0">
              <a:latin typeface="Arial"/>
              <a:ea typeface="Calibri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219200"/>
            <a:ext cx="2819400" cy="2514600"/>
          </a:xfrm>
          <a:prstGeom prst="rightArrowCallout">
            <a:avLst>
              <a:gd name="adj1" fmla="val 25000"/>
              <a:gd name="adj2" fmla="val 25000"/>
              <a:gd name="adj3" fmla="val 13007"/>
              <a:gd name="adj4" fmla="val 8391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Without this addition, we could have eaten the Pesach anywhere. Now we know we have to eat it in Yerushalayim.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4038600"/>
            <a:ext cx="28194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54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Don’t even think about offering the Pesach anywhere else.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5930900"/>
            <a:ext cx="2819400" cy="838200"/>
          </a:xfrm>
          <a:prstGeom prst="rightArrowCallout">
            <a:avLst>
              <a:gd name="adj1" fmla="val 25000"/>
              <a:gd name="adj2" fmla="val 25000"/>
              <a:gd name="adj3" fmla="val 13007"/>
              <a:gd name="adj4" fmla="val 8577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Cook and eat it in Yerushalayim.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13195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ו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914400"/>
            <a:ext cx="6324600" cy="49831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לֹא תְנַסּוּ אֶת-יְהוָה אֱלֹהֵיכֶם כַּאֲשֶׁר נִסִּיתֶם בַּמַּסָּה. </a:t>
            </a:r>
            <a:endParaRPr lang="he-IL" sz="20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שָׁמוֹר תִּשְׁמְרוּן אֶת-מִצְו‍ֹת יְהוָה אֱלֹהֵיכֶם וְעֵדֹתָיו וְחֻקָּיו אֲשֶׁר צִוָּךְ.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וְעָשִׂיתָ הַיָּשָׁר וְהַטּוֹב בְּעֵינֵי יְהוָה לְמַעַן יִיטַב לָךְ וּבָאתָ וְיָרַשְׁתָּ אֶת-הָאָרֶץ הַטֹּבָה אֲשֶׁר-נִשְׁבַּע יְהוָה לַאֲבֹתֶיךָ.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לַהֲדֹף אֶת-כָּל-אֹיְבֶיךָ מִפָּנֶיךָ כַּאֲשֶׁר דִּבֶּר יְהוָה.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כִּי-יִשְׁאָלְךָ בִנְךָ מָחָר לֵאמֹר מָה הָעֵדֹת וְהַחֻקִּים וְהַמִּשְׁפָּטִים אֲשֶׁר צִוָּה יְהוָה אֱלֹהֵינוּ אֶתְכֶם.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וְאָמַרְתָּ לְבִנְךָ עֲבָדִים הָיִינוּ לְפַרְעֹה בְּמִצְרָיִם וַיֹּצִיאֵנוּ יְהוָה מִמִּצְרַיִם בְּיָד חֲזָקָה.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וַיִּתֵּן יְהוָה אוֹתֹת וּמֹפְתִים גְּדֹלִים וְרָעִים בְּמִצְרַיִם בְּפַרְעֹה וּבְכָל-בֵּיתוֹ לְעֵינֵינוּ.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וְאוֹתָנוּ הוֹצִיא מִשָּׁם לְמַעַן הָבִיא אֹתָנוּ לָתֶת לָנוּ אֶת-הָאָרֶץ אֲשֶׁר נִשְׁבַּע לַאֲבֹתֵינוּ.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וַיְצַוֵּנוּ יְהוָה לַעֲשׂוֹת אֶת-כָּל-הַחֻקִּים הָאֵלֶּה לְיִרְאָה אֶת-יְהוָה אֱלֹהֵינוּ לְטוֹב לָנוּ כָּל-הַיָּמִים לְחַיֹּתֵנוּ כְּהַיּוֹם הַזֶּה.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וּצְדָקָה תִּהְיֶה-לָּנוּ כִּי-נִשְׁמֹר לַעֲשׂוֹת אֶת-כָּל-הַמִּצְוָה הַזֹּאת לִפְנֵי יְהוָה אֱלֹהֵינוּ כַּאֲשֶׁר צִוָּנוּ.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72571" y="762000"/>
            <a:ext cx="2594429" cy="762000"/>
          </a:xfrm>
          <a:prstGeom prst="rightArrowCallout">
            <a:avLst>
              <a:gd name="adj1" fmla="val 25000"/>
              <a:gd name="adj2" fmla="val 25000"/>
              <a:gd name="adj3" fmla="val 15476"/>
              <a:gd name="adj4" fmla="val 8856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Don’t test G-d like they did at Masah.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2571" y="2514600"/>
            <a:ext cx="2594429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80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Children are bound to ask why</a:t>
            </a:r>
            <a:endParaRPr lang="he-IL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72571" y="4343400"/>
            <a:ext cx="2746829" cy="2209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have always been rebellious. Now Moshe will prove this statement by talking about Chet Ha’Egel and the other sins in the desert.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44751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an Eved Hashem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8006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וְעַתָּה יִשְׂרָאֵל מָה יְהוָה אֱלֹהֶיךָ שֹׁאֵל מֵעִמָּךְ כִּי אִם-לְיִרְאָה אֶת-יְהוָה אֱלֹהֶיךָ לָלֶכֶת בְּכָל-דְּרָכָיו וּלְאַהֲבָה אֹתוֹ וְלַעֲבֹד אֶת-יְהוָה אֱלֹהֶיךָ בְּכָל-לְבָבְךָ וּבְכָל-נַפְשֶׁךָ. </a:t>
            </a:r>
            <a:r>
              <a:rPr lang="he-IL" b="1" dirty="0">
                <a:cs typeface="David" pitchFamily="34" charset="-79"/>
              </a:rPr>
              <a:t>יג</a:t>
            </a:r>
            <a:r>
              <a:rPr lang="he-IL" dirty="0">
                <a:cs typeface="David" pitchFamily="34" charset="-79"/>
              </a:rPr>
              <a:t> לִשְׁמֹר אֶת-מִצְו‍ֹת יְהוָה וְאֶת-חֻקֹּתָיו אֲשֶׁר אָנֹכִי מְצַוְּךָ הַיּוֹם לְטוֹב לָךְ. </a:t>
            </a:r>
            <a:r>
              <a:rPr lang="he-IL" b="1" dirty="0">
                <a:cs typeface="David" pitchFamily="34" charset="-79"/>
              </a:rPr>
              <a:t>יד</a:t>
            </a:r>
            <a:r>
              <a:rPr lang="he-IL" dirty="0">
                <a:cs typeface="David" pitchFamily="34" charset="-79"/>
              </a:rPr>
              <a:t> הֵן לַיהוָה אֱלֹהֶיךָ הַשָּׁמַיִם וּשְׁמֵי הַשָּׁמָיִם הָאָרֶץ וְכָל-אֲשֶׁר-בָּהּ. </a:t>
            </a:r>
            <a:r>
              <a:rPr lang="he-IL" b="1" dirty="0">
                <a:cs typeface="David" pitchFamily="34" charset="-79"/>
              </a:rPr>
              <a:t>טו</a:t>
            </a:r>
            <a:r>
              <a:rPr lang="he-IL" dirty="0">
                <a:cs typeface="David" pitchFamily="34" charset="-79"/>
              </a:rPr>
              <a:t> רַק בַּאֲבֹתֶיךָ חָשַׁק יְהוָה לְאַהֲבָה אוֹתָם וַיִּבְחַר בְּזַרְעָם אַחֲרֵיהֶם בָּכֶם מִכָּל-הָעַמִּים כַּיּוֹם הַזֶּה. </a:t>
            </a:r>
            <a:r>
              <a:rPr lang="he-IL" b="1" dirty="0">
                <a:cs typeface="David" pitchFamily="34" charset="-79"/>
              </a:rPr>
              <a:t>טז</a:t>
            </a:r>
            <a:r>
              <a:rPr lang="he-IL" dirty="0">
                <a:cs typeface="David" pitchFamily="34" charset="-79"/>
              </a:rPr>
              <a:t> וּמַלְתֶּם אֵת עָרְלַת לְבַבְכֶם וְעָרְפְּכֶם לֹא תַקְשׁוּ עוֹד. </a:t>
            </a:r>
            <a:r>
              <a:rPr lang="he-IL" b="1" dirty="0">
                <a:cs typeface="David" pitchFamily="34" charset="-79"/>
              </a:rPr>
              <a:t>יז</a:t>
            </a:r>
            <a:r>
              <a:rPr lang="he-IL" dirty="0">
                <a:cs typeface="David" pitchFamily="34" charset="-79"/>
              </a:rPr>
              <a:t> כִּי יְהוָה אֱלֹהֵיכֶם הוּא אֱלֹהֵי הָאֱלֹהִים וַאֲדֹנֵי הָאֲדֹנִים הָאֵל הַגָּדֹל הַגִּבֹּר וְהַנּוֹרָא אֲשֶׁר לֹא-יִשָּׂא פָנִים וְלֹא יִקַּח שֹׁחַד. </a:t>
            </a:r>
            <a:r>
              <a:rPr lang="he-IL" b="1" dirty="0">
                <a:cs typeface="David" pitchFamily="34" charset="-79"/>
              </a:rPr>
              <a:t>יח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עֹשֶׂה מִשְׁפַּט יָתוֹם וְאַלְמָנָה וְאֹהֵב גֵּר לָתֶת לוֹ לֶחֶם וְשִׂמְלָה. </a:t>
            </a:r>
            <a:r>
              <a:rPr lang="he-IL" b="1" dirty="0">
                <a:cs typeface="David" pitchFamily="34" charset="-79"/>
              </a:rPr>
              <a:t>יט</a:t>
            </a:r>
            <a:r>
              <a:rPr lang="he-IL" dirty="0">
                <a:cs typeface="David" pitchFamily="34" charset="-79"/>
              </a:rPr>
              <a:t> וַאֲהַבְתֶּם אֶת-הַגֵּר כִּי-גֵרִים הֱיִיתֶם בְּאֶרֶץ מִצְרָיִם. </a:t>
            </a:r>
            <a:r>
              <a:rPr lang="he-IL" b="1" dirty="0">
                <a:cs typeface="David" pitchFamily="34" charset="-79"/>
              </a:rPr>
              <a:t>כ</a:t>
            </a:r>
            <a:r>
              <a:rPr lang="he-IL" dirty="0">
                <a:cs typeface="David" pitchFamily="34" charset="-79"/>
              </a:rPr>
              <a:t> אֶת-יְהוָה אֱלֹהֶיךָ תִּירָא אֹתוֹ תַעֲבֹד וּבוֹ תִדְבָּק וּבִשְׁמוֹ תִּשָּׁבֵעַ. </a:t>
            </a:r>
            <a:r>
              <a:rPr lang="he-IL" b="1" dirty="0">
                <a:cs typeface="David" pitchFamily="34" charset="-79"/>
              </a:rPr>
              <a:t>כא</a:t>
            </a:r>
            <a:r>
              <a:rPr lang="he-IL" dirty="0">
                <a:cs typeface="David" pitchFamily="34" charset="-79"/>
              </a:rPr>
              <a:t> הוּא תְהִלָּתְךָ וְהוּא אֱלֹהֶיךָ אֲשֶׁר-עָשָׂה אִתְּךָ אֶת-הַגְּדֹלֹת וְאֶת-הַנּוֹרָאֹת הָאֵלֶּה אֲשֶׁר רָאוּ עֵינֶיךָ. </a:t>
            </a:r>
            <a:r>
              <a:rPr lang="he-IL" b="1" dirty="0">
                <a:cs typeface="David" pitchFamily="34" charset="-79"/>
              </a:rPr>
              <a:t>כב</a:t>
            </a:r>
            <a:r>
              <a:rPr lang="he-IL" dirty="0">
                <a:cs typeface="David" pitchFamily="34" charset="-79"/>
              </a:rPr>
              <a:t> בְּשִׁבְעִים נֶפֶשׁ יָרְדוּ אֲבֹתֶיךָ מִצְרָיְמָה וְעַתָּה שָׂמְךָ יְהוָה אֱלֹהֶיךָ כְּכוֹכְבֵי הַשָּׁמַיִם לָרֹב.</a:t>
            </a:r>
            <a:endParaRPr lang="en-US" dirty="0">
              <a:cs typeface="David" pitchFamily="34" charset="-79"/>
            </a:endParaRPr>
          </a:p>
          <a:p>
            <a:pPr marL="0" indent="0" algn="l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l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Idea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of being a partner with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–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our responsibility is to correct injustice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.</a:t>
            </a:r>
            <a:endParaRPr lang="he-IL" b="1" dirty="0">
              <a:solidFill>
                <a:schemeClr val="accent2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780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יא – שכר ועונש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3886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6"/>
                </a:solidFill>
                <a:cs typeface="David" pitchFamily="34" charset="-79"/>
              </a:rPr>
              <a:t>Even </a:t>
            </a:r>
            <a:r>
              <a:rPr lang="en-GB" sz="2000" b="1" dirty="0">
                <a:solidFill>
                  <a:schemeClr val="accent6"/>
                </a:solidFill>
                <a:cs typeface="David" pitchFamily="34" charset="-79"/>
              </a:rPr>
              <a:t>if </a:t>
            </a:r>
            <a:r>
              <a:rPr lang="en-GB" sz="2000" b="1" dirty="0" smtClean="0">
                <a:solidFill>
                  <a:schemeClr val="accent6"/>
                </a:solidFill>
                <a:cs typeface="David" pitchFamily="34" charset="-79"/>
              </a:rPr>
              <a:t>you don’t </a:t>
            </a:r>
            <a:r>
              <a:rPr lang="en-GB" sz="2000" b="1" dirty="0">
                <a:solidFill>
                  <a:schemeClr val="accent6"/>
                </a:solidFill>
                <a:cs typeface="David" pitchFamily="34" charset="-79"/>
              </a:rPr>
              <a:t>want to, </a:t>
            </a:r>
            <a:r>
              <a:rPr lang="en-GB" sz="2000" b="1" dirty="0" smtClean="0">
                <a:solidFill>
                  <a:schemeClr val="accent6"/>
                </a:solidFill>
                <a:cs typeface="David" pitchFamily="34" charset="-79"/>
              </a:rPr>
              <a:t>you have </a:t>
            </a:r>
            <a:r>
              <a:rPr lang="en-GB" sz="2000" b="1" dirty="0">
                <a:solidFill>
                  <a:schemeClr val="accent6"/>
                </a:solidFill>
                <a:cs typeface="David" pitchFamily="34" charset="-79"/>
              </a:rPr>
              <a:t>to.</a:t>
            </a:r>
            <a:endParaRPr lang="en-US" sz="2000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וְהָיָה אִם-שָׁמֹעַ תִּשְׁמְעוּ אֶל-מִצְו‍ֹתַי אֲשֶׁר אָנֹכִי מְצַוֶּה אֶתְכֶם הַיּוֹם לְאַהֲבָה אֶת-יְהוָה אֱלֹהֵיכֶם וּלְעָבְדוֹ בְּכָל-לְבַבְכֶם וּבְכָל-נַפְשְׁכֶם. </a:t>
            </a: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וְנָתַתִּי מְטַר-אַרְצְכֶם בְּעִתּוֹ יוֹרֶה וּמַלְקוֹשׁ וְאָסַפְתָּ דְגָנֶךָ וְתִירֹשְׁךָ וְיִצְהָרֶךָ. </a:t>
            </a: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וְנָתַתִּי עֵשֶׂב בְּשָׂדְךָ לִבְהֶמְתֶּךָ וְאָכַלְתָּ וְשָׂבָעְתָּ. </a:t>
            </a: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הִשָּׁמְרוּ לָכֶם פֶּן יִפְתֶּה לְבַבְכֶם וְסַרְתֶּם וַעֲבַדְתֶּם אֱלֹהִים אֲחֵרִים וְהִשְׁתַּחֲוִיתֶם לָהֶם. </a:t>
            </a:r>
            <a:r>
              <a:rPr lang="he-IL" sz="2000" b="1" dirty="0">
                <a:cs typeface="David" pitchFamily="34" charset="-79"/>
              </a:rPr>
              <a:t>יז</a:t>
            </a:r>
            <a:r>
              <a:rPr lang="he-IL" sz="2000" dirty="0">
                <a:cs typeface="David" pitchFamily="34" charset="-79"/>
              </a:rPr>
              <a:t> וְחָרָה אַף-יְהוָה בָּכֶם וְעָצַר אֶת-הַשָּׁמַיִם וְלֹא-יִהְיֶה מָטָר וְהָאֲדָמָה לֹא תִתֵּן אֶת-יְבוּלָהּ וַאֲבַדְתֶּם מְהֵרָה מֵעַל הָאָרֶץ הַטֹּבָה אֲשֶׁר יְהוָה נֹתֵן לָכֶם. </a:t>
            </a:r>
            <a:r>
              <a:rPr lang="he-IL" sz="2000" b="1" dirty="0">
                <a:cs typeface="David" pitchFamily="34" charset="-79"/>
              </a:rPr>
              <a:t>יח</a:t>
            </a:r>
            <a:r>
              <a:rPr lang="he-IL" sz="2000" dirty="0">
                <a:cs typeface="David" pitchFamily="34" charset="-79"/>
              </a:rPr>
              <a:t> וְשַׂמְתֶּם אֶת-דְּבָרַי אֵלֶּה עַל-לְבַבְכֶם וְעַל-נַפְשְׁכֶם וּקְשַׁרְתֶּם אֹתָם לְאוֹת עַל-יֶדְכֶם וְהָיוּ לְטוֹטָפֹת בֵּין עֵינֵיכֶם. </a:t>
            </a:r>
            <a:r>
              <a:rPr lang="he-IL" sz="2000" b="1" dirty="0">
                <a:cs typeface="David" pitchFamily="34" charset="-79"/>
              </a:rPr>
              <a:t>יט</a:t>
            </a:r>
            <a:r>
              <a:rPr lang="he-IL" sz="2000" dirty="0">
                <a:cs typeface="David" pitchFamily="34" charset="-79"/>
              </a:rPr>
              <a:t> וְלִמַּדְתֶּם אֹתָם אֶת-בְּנֵיכֶם לְדַבֵּר בָּם בְּשִׁבְתְּךָ בְּבֵיתֶךָ וּבְלֶכְתְּךָ בַדֶּרֶךְ וּבְשָׁכְבְּךָ וּבְקוּמֶךָ. </a:t>
            </a:r>
            <a:r>
              <a:rPr lang="he-IL" sz="2000" b="1" dirty="0">
                <a:cs typeface="David" pitchFamily="34" charset="-79"/>
              </a:rPr>
              <a:t>כ</a:t>
            </a:r>
            <a:r>
              <a:rPr lang="he-IL" sz="2000" dirty="0">
                <a:cs typeface="David" pitchFamily="34" charset="-79"/>
              </a:rPr>
              <a:t> וּכְתַבְתָּם עַל-מְזוּזוֹת בֵּיתֶךָ וּבִשְׁעָרֶיךָ. </a:t>
            </a:r>
            <a:r>
              <a:rPr lang="he-IL" sz="2000" b="1" dirty="0">
                <a:cs typeface="David" pitchFamily="34" charset="-79"/>
              </a:rPr>
              <a:t>כא</a:t>
            </a:r>
            <a:r>
              <a:rPr lang="he-IL" sz="2000" dirty="0">
                <a:cs typeface="David" pitchFamily="34" charset="-79"/>
              </a:rPr>
              <a:t> לְמַעַן יִרְבּוּ יְמֵיכֶם וִימֵי בְנֵיכֶם עַל הָאֲדָמָה אֲשֶׁר נִשְׁבַּע יְהוָה לַאֲבֹתֵיכֶם לָתֵת לָהֶם כִּימֵי הַשָּׁמַיִם עַל-הָאָרֶץ. </a:t>
            </a: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אִם-שָׁמֹר תִּשְׁמְרוּן אֶת-כָּל-הַמִּצְוָה הַזֹּאת אֲשֶׁר אָנֹכִי מְצַוֶּה אֶתְכֶם לַעֲשֹׂתָהּ לְאַהֲבָה אֶת-יְהוָה אֱלֹהֵיכֶם לָלֶכֶת בְּכָל-דְּרָכָיו וּלְדָבְקָה-בוֹ. </a:t>
            </a:r>
            <a:endParaRPr lang="en-US" sz="2000" dirty="0">
              <a:cs typeface="David" pitchFamily="34" charset="-79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82990896"/>
              </p:ext>
            </p:extLst>
          </p:nvPr>
        </p:nvGraphicFramePr>
        <p:xfrm>
          <a:off x="304800" y="3810000"/>
          <a:ext cx="8305800" cy="345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145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DCDB99-6328-4EB9-9FE7-FA7F21023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9BDCDB99-6328-4EB9-9FE7-FA7F21023C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1CB373-57C7-4997-AE0B-E97A787C1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731CB373-57C7-4997-AE0B-E97A787C1A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7C76CF-63C5-4996-88F0-D7954E551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9E7C76CF-63C5-4996-88F0-D7954E551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3D5682-32B8-4693-9C3C-226F331662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2D3D5682-32B8-4693-9C3C-226F331662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7FC9E2-4D89-4FB3-B7F5-B61F72CC3A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117FC9E2-4D89-4FB3-B7F5-B61F72CC3A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C61776-26A1-4559-8443-6D25BF28E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B4C61776-26A1-4559-8443-6D25BF28E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Sub>
          <a:bldDgm bld="one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יא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593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וְהוֹרִישׁ יְהוָה אֶת-כָּל-הַגּוֹיִם הָאֵלֶּה מִלִּפְנֵיכֶם וִירִשְׁתֶּם גּוֹיִם גְּדֹלִים וַעֲצֻמִים מִכֶּם. </a:t>
            </a:r>
            <a:r>
              <a:rPr lang="he-IL" sz="2000" b="1" dirty="0">
                <a:cs typeface="David" pitchFamily="34" charset="-79"/>
              </a:rPr>
              <a:t>כד</a:t>
            </a:r>
            <a:r>
              <a:rPr lang="he-IL" sz="2000" dirty="0">
                <a:cs typeface="David" pitchFamily="34" charset="-79"/>
              </a:rPr>
              <a:t> כָּל-הַמָּקוֹם אֲשֶׁר תִּדְרֹךְ כַּף-רַגְלְכֶם בּוֹ לָכֶם יִהְיֶה מִן-הַמִּדְבָּר וְהַלְּבָנוֹן מִן-הַנָּהָר נְהַר-פְּרָת וְעַד הַיָּם הָאַחֲרוֹן יִהְיֶה גְּבֻלְכֶם. </a:t>
            </a:r>
            <a:r>
              <a:rPr lang="he-IL" sz="2000" b="1" dirty="0">
                <a:cs typeface="David" pitchFamily="34" charset="-79"/>
              </a:rPr>
              <a:t>כה</a:t>
            </a:r>
            <a:r>
              <a:rPr lang="he-IL" sz="2000" dirty="0">
                <a:cs typeface="David" pitchFamily="34" charset="-79"/>
              </a:rPr>
              <a:t> לֹא-יִתְיַצֵּב אִישׁ בִּפְנֵיכֶם פַּחְדְּכֶם וּמוֹרַאֲכֶם יִתֵּן יְהוָה אֱלֹהֵיכֶם עַל-פְּנֵי כָל-הָאָרֶץ אֲשֶׁר תִּדְרְכוּ-בָהּ כַּאֲשֶׁר דִּבֶּר לָכֶם. </a:t>
            </a: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רְאֵה אָנֹכִי נֹתֵן לִפְנֵיכֶם הַיּוֹם בְּרָכָה וּקְלָלָה. </a:t>
            </a:r>
            <a:r>
              <a:rPr lang="he-IL" sz="2000" b="1" dirty="0">
                <a:cs typeface="David" pitchFamily="34" charset="-79"/>
              </a:rPr>
              <a:t>כז</a:t>
            </a:r>
            <a:r>
              <a:rPr lang="he-IL" sz="2000" dirty="0">
                <a:cs typeface="David" pitchFamily="34" charset="-79"/>
              </a:rPr>
              <a:t> אֶת-הַבְּרָכָה אֲשֶׁר תִּשְׁמְעוּ אֶל-מִצְו‍ֹת יְהוָה אֱלֹהֵיכֶם אֲשֶׁר אָנֹכִי מְצַוֶּה אֶתְכֶם הַיּוֹם. </a:t>
            </a:r>
            <a:r>
              <a:rPr lang="he-IL" sz="2000" b="1" dirty="0">
                <a:cs typeface="David" pitchFamily="34" charset="-79"/>
              </a:rPr>
              <a:t>כח</a:t>
            </a:r>
            <a:r>
              <a:rPr lang="he-IL" sz="2000" dirty="0">
                <a:cs typeface="David" pitchFamily="34" charset="-79"/>
              </a:rPr>
              <a:t> וְהַקְּלָלָה אִם-לֹא תִשְׁמְעוּ אֶל-מִצְו‍ֹת יְהוָה אֱלֹהֵיכֶם וְסַרְתֶּם מִן-הַדֶּרֶךְ אֲשֶׁר אָנֹכִי מְצַוֶּה אֶתְכֶם הַיּוֹם לָלֶכֶת אַחֲרֵי אֱלֹהִים אֲחֵרִים אֲשֶׁר לֹא-יְדַעְתֶּם. </a:t>
            </a: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וְהָיָה כִּי יְבִיאֲךָ יְהוָה אֱלֹהֶיךָ אֶל-הָאָרֶץ אֲשֶׁר-אַתָּה בָא-שָׁמָּה לְרִשְׁתָּהּ וְנָתַתָּה אֶת-הַבְּרָכָה עַל-הַר גְּרִזִים וְאֶת-הַקְּלָלָה עַל-הַר עֵיבָל. </a:t>
            </a:r>
            <a:r>
              <a:rPr lang="he-IL" sz="2000" b="1" dirty="0">
                <a:cs typeface="David" pitchFamily="34" charset="-79"/>
              </a:rPr>
              <a:t>ל</a:t>
            </a:r>
            <a:r>
              <a:rPr lang="he-IL" sz="2000" dirty="0">
                <a:cs typeface="David" pitchFamily="34" charset="-79"/>
              </a:rPr>
              <a:t> הֲלֹא-הֵמָּה בְּעֵבֶר הַיַּרְדֵּן אַחֲרֵי דֶּרֶךְ מְבוֹא הַשֶּׁמֶשׁ בְּאֶרֶץ הַכְּנַעֲנִי הַיֹּשֵׁב בָּעֲרָבָה מוּל הַגִּלְגָּל אֵצֶל אֵלוֹנֵי מֹרֶה. </a:t>
            </a:r>
            <a:r>
              <a:rPr lang="he-IL" sz="2000" b="1" dirty="0">
                <a:cs typeface="David" pitchFamily="34" charset="-79"/>
              </a:rPr>
              <a:t>לא</a:t>
            </a:r>
            <a:r>
              <a:rPr lang="he-IL" sz="2000" dirty="0">
                <a:cs typeface="David" pitchFamily="34" charset="-79"/>
              </a:rPr>
              <a:t> כִּי אַתֶּם עֹבְרִים אֶת-הַיַּרְדֵּן לָבֹא לָרֶשֶׁת אֶת-הָאָרֶץ אֲשֶׁר-יְהוָה אֱלֹהֵיכֶם נֹתֵן לָכֶם וִירִשְׁתֶּם אֹתָהּ וִישַׁבְתֶּם-בָּהּ. </a:t>
            </a:r>
            <a:r>
              <a:rPr lang="he-IL" sz="2000" b="1" dirty="0">
                <a:cs typeface="David" pitchFamily="34" charset="-79"/>
              </a:rPr>
              <a:t>לב</a:t>
            </a:r>
            <a:r>
              <a:rPr lang="he-IL" sz="2000" dirty="0">
                <a:cs typeface="David" pitchFamily="34" charset="-79"/>
              </a:rPr>
              <a:t> וּשְׁמַרְתֶּם לַעֲשׂוֹת אֵת</a:t>
            </a:r>
            <a:r>
              <a:rPr lang="he-IL" sz="2000" b="1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כָּל-הַחֻקִּים וְאֶת-הַמִּשְׁפָּטִים</a:t>
            </a:r>
            <a:r>
              <a:rPr lang="he-IL" sz="2000" dirty="0">
                <a:cs typeface="David" pitchFamily="34" charset="-79"/>
              </a:rPr>
              <a:t> אֲשֶׁר אָנֹכִי נֹתֵן לִפְנֵיכֶם הַיּוֹם.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sz="2000" dirty="0">
                <a:cs typeface="David" pitchFamily="34" charset="-79"/>
              </a:rPr>
              <a:t> </a:t>
            </a:r>
            <a:endParaRPr lang="he-IL" sz="2000" dirty="0">
              <a:cs typeface="David" pitchFamily="34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0600" y="5181600"/>
            <a:ext cx="7162800" cy="1447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>
                <a:cs typeface="David" pitchFamily="34" charset="-79"/>
              </a:rPr>
              <a:t>Follow  </a:t>
            </a:r>
            <a:r>
              <a:rPr lang="he-IL" sz="2400" dirty="0" smtClean="0">
                <a:cs typeface="David" pitchFamily="34" charset="-79"/>
              </a:rPr>
              <a:t>המצוה</a:t>
            </a:r>
            <a:r>
              <a:rPr lang="en-GB" sz="2400" dirty="0" smtClean="0">
                <a:cs typeface="David" pitchFamily="34" charset="-79"/>
              </a:rPr>
              <a:t> to get to the land. </a:t>
            </a:r>
          </a:p>
          <a:p>
            <a:pPr algn="ctr"/>
            <a:r>
              <a:rPr lang="en-GB" sz="2400" dirty="0" smtClean="0">
                <a:cs typeface="David" pitchFamily="34" charset="-79"/>
              </a:rPr>
              <a:t>Make it permanent with </a:t>
            </a:r>
            <a:r>
              <a:rPr lang="he-IL" sz="2400" dirty="0" smtClean="0">
                <a:cs typeface="David" pitchFamily="34" charset="-79"/>
              </a:rPr>
              <a:t>חוקים ומשפטים</a:t>
            </a:r>
            <a:r>
              <a:rPr lang="en-GB" sz="2400" dirty="0" smtClean="0">
                <a:cs typeface="David" pitchFamily="34" charset="-79"/>
              </a:rPr>
              <a:t>. </a:t>
            </a:r>
            <a:endParaRPr lang="he-IL" sz="24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652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53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יב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en-GB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 a place for G-d to rest His Shechina</a:t>
            </a:r>
            <a:endParaRPr lang="he-IL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6"/>
                </a:solidFill>
                <a:cs typeface="David" pitchFamily="34" charset="-79"/>
              </a:rPr>
              <a:t>The city facilitates the religion continuing correctly and so we have many laws ensuring that people visit the city.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אֵלֶּה הַחֻקִּים וְהַמִּשְׁפָּטִים אֲשֶׁר תִּשְׁמְרוּן לַעֲשׂוֹת בָּאָרֶץ אֲשֶׁר נָתַן יְהוָה אֱלֹהֵי אֲבֹתֶיךָ לְךָ לְרִשְׁתָּהּ כָּל-הַיָּמִים אֲשֶׁר-אַתֶּם חַיִּים עַל-הָאֲדָמָה.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אַבֵּד תְּאַבְּדוּן אֶת-כָּל-הַמְּקֹמוֹת אֲשֶׁר עָבְדוּ-שָׁם הַגּוֹיִם אֲשֶׁר אַתֶּם יֹרְשִׁים אֹתָם אֶת-אֱלֹהֵיהֶם עַל-הֶהָרִים הָרָמִים וְעַל-הַגְּבָעוֹת וְתַחַת כָּל-עֵץ רַעֲנָן.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וְנִתַּצְתֶּם אֶת-מִזְבְּחֹתָם וְשִׁבַּרְתֶּם אֶת-מַצֵּבֹתָם וַאֲשֵׁרֵיהֶם תִּשְׂרְפוּן בָּאֵשׁ וּפְסִילֵי אֱלֹהֵיהֶם תְּגַדֵּעוּן וְאִבַּדְתֶּם אֶת-שְׁמָם מִן-הַמָּקוֹם הַהוּא.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לֹא-תַעֲשׂוּן כֵּן לַיהוָה אֱלֹהֵיכֶם.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אִם-אֶל-הַמָּקוֹם אֲשֶׁר-יִבְחַר יְהוָה אֱלֹהֵיכֶם מִכָּל-שִׁבְטֵיכֶם לָשׂוּם אֶת-שְׁמוֹ שָׁם לְשִׁכְנוֹ תִדְרְשׁוּ וּבָאתָ שָּׁמָּה.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וַהֲבֵאתֶם שָׁמָּה עֹלֹתֵיכֶם וְזִבְחֵיכֶם וְאֵת מַעְשְׂרֹתֵיכֶם וְאֵת תְּרוּמַת יֶדְכֶם וְנִדְרֵיכֶם וְנִדְבֹתֵיכֶם וּבְכֹרֹת בְּקַרְכֶם וְצֹאנְכֶם.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וַאֲכַלְתֶּם-שָׁם לִפְנֵי יְהוָה אֱלֹהֵיכֶם וּשְׂמַחְתֶּם בְּכֹל מִשְׁלַח יֶדְכֶם אַתֶּם וּבָתֵּיכֶם אֲשֶׁר בֵּרַכְךָ יְהוָה אֱלֹהֶיךָ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105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53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יב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en-GB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 a place for G-d to rest His Shechina</a:t>
            </a:r>
            <a:endParaRPr lang="he-IL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כִּי-יַרְחִיב יְהוָה אֱלֹהֶיךָ אֶת-גְּבֻלְךָ כַּאֲשֶׁר דִּבֶּר-לָךְ וְאָמַרְתָּ אֹכְלָה בָשָׂר כִּי-תְאַוֶּה נַפְשְׁךָ לֶאֱכֹל בָּשָׂר בְּכָל-אַוַּת נַפְשְׁךָ תֹּאכַל בָּשָׂר.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כִּי-יִרְחַק מִמְּךָ הַמָּקוֹם אֲשֶׁר יִבְחַר יְהוָה אֱלֹהֶיךָ לָשׂוּם שְׁמוֹ שָׁם וְזָבַחְתָּ מִבְּקָרְךָ וּמִצֹּאנְךָ אֲשֶׁר נָתַן יְהוָה לְךָ כַּאֲשֶׁר צִוִּיתִךָ וְאָכַלְתָּ בִּשְׁעָרֶיךָ בְּכֹל אַוַּת נַפְשֶׁךָ.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אַךְ כַּאֲשֶׁר יֵאָכֵל אֶת-הַצְּבִי וְאֶת-הָאַיָּל כֵּן תֹּאכְלֶנּוּ הַטָּמֵא וְהַטָּהוֹר יַחְדָּו יֹאכְלֶנּוּ.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רַק חֲזַק לְבִלְתִּי אֲכֹל הַדָּם כִּי הַדָּם הוּא הַנָּפֶשׁ וְלֹא-תֹאכַל הַנֶּפֶשׁ עִם-הַבָּשָׂר.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לֹא תֹּאכְלֶנּוּ עַל-הָאָרֶץ תִּשְׁפְּכֶנּוּ כַּמָּיִם.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לֹא תֹּאכְלֶנּוּ לְמַעַן יִיטַב לְךָ וּלְבָנֶיךָ אַחֲרֶיךָ כִּי-תַעֲשֶׂה הַיָּשָׁר בְּעֵינֵי יְהוָה.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If you really want to eat meat then you should bring a Shlamim.</a:t>
            </a:r>
          </a:p>
          <a:p>
            <a:r>
              <a:rPr lang="en-GB" sz="2000" b="1" dirty="0" smtClean="0">
                <a:solidFill>
                  <a:schemeClr val="accent4"/>
                </a:solidFill>
                <a:cs typeface="David" pitchFamily="34" charset="-79"/>
              </a:rPr>
              <a:t>If it is too far to get to Yerushalayim then there is a heter to eat meat. </a:t>
            </a:r>
          </a:p>
          <a:p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Every time you eat an animal that could have been a korban, you kill it in the same way and cannot eat those things that would be offered on the mizbeach.</a:t>
            </a:r>
          </a:p>
          <a:p>
            <a:r>
              <a:rPr lang="en-GB" sz="2000" b="1" dirty="0" smtClean="0">
                <a:solidFill>
                  <a:schemeClr val="accent4"/>
                </a:solidFill>
                <a:cs typeface="David" pitchFamily="34" charset="-79"/>
              </a:rPr>
              <a:t>In theory, we should be eating meat in </a:t>
            </a: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.המקום אשר יבחר ה'</a:t>
            </a:r>
            <a:r>
              <a:rPr lang="en-GB" sz="2000" b="1" dirty="0" smtClean="0">
                <a:solidFill>
                  <a:schemeClr val="accent4"/>
                </a:solidFill>
                <a:cs typeface="David" pitchFamily="34" charset="-79"/>
              </a:rPr>
              <a:t> If not, then we should be thinking about it.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724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Governing a Nation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13675729"/>
              </p:ext>
            </p:extLst>
          </p:nvPr>
        </p:nvGraphicFramePr>
        <p:xfrm>
          <a:off x="457200" y="13716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321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E3E2FF-1117-4EC5-8055-3E800C1DD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2E3E2FF-1117-4EC5-8055-3E800C1DDB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507797-76AA-436A-ACA3-D31AD873B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42507797-76AA-436A-ACA3-D31AD873BB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244141-3389-4566-A728-59BE28D7C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3244141-3389-4566-A728-59BE28D7C1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37130E-AA1A-4004-8C0C-FEF573244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3137130E-AA1A-4004-8C0C-FEF5732442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ECE5AB-E22D-46A9-9DC2-0A0AE3FC17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47ECE5AB-E22D-46A9-9DC2-0A0AE3FC17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FF1C33-4B6A-4C43-88F4-43EE705036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0BFF1C33-4B6A-4C43-88F4-43EE705036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0B4EA4-2A7F-44B9-862C-8FDF1E57D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230B4EA4-2A7F-44B9-862C-8FDF1E57D3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787950-E37E-464B-90F0-97C99B6B6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31787950-E37E-464B-90F0-97C99B6B6B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E2DBB6-0B43-4339-AD3A-DCFF1CDB5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6DE2DBB6-0B43-4339-AD3A-DCFF1CDB57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4294A1-527F-4AD7-910F-7E1D8A6CA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234294A1-527F-4AD7-910F-7E1D8A6CAE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of Speech… 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295400"/>
            <a:ext cx="5029200" cy="5410200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10000"/>
              </a:lnSpc>
              <a:buNone/>
            </a:pPr>
            <a:r>
              <a:rPr lang="he-IL" sz="2400" b="1" dirty="0" smtClean="0">
                <a:latin typeface="Arial"/>
                <a:ea typeface="Calibri"/>
                <a:cs typeface="David" pitchFamily="34" charset="-79"/>
              </a:rPr>
              <a:t>פרק כו</a:t>
            </a:r>
            <a:endParaRPr lang="en-US" sz="2400" b="1" dirty="0">
              <a:ea typeface="Calibri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latin typeface="Arial"/>
                <a:ea typeface="Calibri"/>
                <a:cs typeface="David" pitchFamily="34" charset="-79"/>
              </a:rPr>
              <a:t>טז</a:t>
            </a:r>
            <a:r>
              <a:rPr lang="he-IL" sz="24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400" dirty="0">
                <a:latin typeface="Arial"/>
                <a:ea typeface="Calibri"/>
                <a:cs typeface="David" pitchFamily="34" charset="-79"/>
              </a:rPr>
              <a:t>הַיּוֹם הַזֶּה יְהוָה אֱלֹהֶיךָ מְצַוְּךָ לַעֲשׂוֹת </a:t>
            </a:r>
            <a:r>
              <a:rPr lang="he-IL" sz="2400" b="1" dirty="0">
                <a:solidFill>
                  <a:schemeClr val="accent2"/>
                </a:solidFill>
                <a:latin typeface="Arial"/>
                <a:ea typeface="Calibri"/>
                <a:cs typeface="David" pitchFamily="34" charset="-79"/>
              </a:rPr>
              <a:t>אֶת-הַחֻקִּים הָאֵלֶּה וְאֶת-הַמִּשְׁפָּטִים </a:t>
            </a:r>
            <a:r>
              <a:rPr lang="he-IL" sz="2400" dirty="0">
                <a:latin typeface="Arial"/>
                <a:ea typeface="Calibri"/>
                <a:cs typeface="David" pitchFamily="34" charset="-79"/>
              </a:rPr>
              <a:t>וְשָׁמַרְתָּ וְעָשִׂיתָ אוֹתָם בְּכָל-לְבָבְךָ וּבְכָל-נַפְשֶׁךָ</a:t>
            </a:r>
            <a:r>
              <a:rPr lang="he-IL" sz="2400" dirty="0" smtClean="0">
                <a:latin typeface="Arial"/>
                <a:ea typeface="Calibri"/>
                <a:cs typeface="David" pitchFamily="34" charset="-79"/>
              </a:rPr>
              <a:t>.</a:t>
            </a:r>
            <a:endParaRPr lang="en-US" sz="2400" dirty="0">
              <a:ea typeface="Calibri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latin typeface="Arial"/>
                <a:ea typeface="Calibri"/>
                <a:cs typeface="David" pitchFamily="34" charset="-79"/>
              </a:rPr>
              <a:t>יז</a:t>
            </a:r>
            <a:r>
              <a:rPr lang="he-IL" sz="24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400" dirty="0">
                <a:latin typeface="Arial"/>
                <a:ea typeface="Calibri"/>
                <a:cs typeface="David" pitchFamily="34" charset="-79"/>
              </a:rPr>
              <a:t>אֶת-יְהוָה הֶאֱמַרְתָּ הַיּוֹם </a:t>
            </a:r>
            <a:r>
              <a:rPr lang="he-IL" sz="2400" b="1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לִהְיוֹת לְךָ לֵאלֹהִים </a:t>
            </a:r>
            <a:r>
              <a:rPr lang="he-IL" sz="2400" b="1" dirty="0">
                <a:solidFill>
                  <a:schemeClr val="accent5"/>
                </a:solidFill>
                <a:latin typeface="Arial"/>
                <a:ea typeface="Calibri"/>
                <a:cs typeface="David" pitchFamily="34" charset="-79"/>
              </a:rPr>
              <a:t>וְלָלֶכֶת בִּדְרָכָיו </a:t>
            </a:r>
            <a:r>
              <a:rPr lang="he-IL" sz="2400" dirty="0">
                <a:latin typeface="Arial"/>
                <a:ea typeface="Calibri"/>
                <a:cs typeface="David" pitchFamily="34" charset="-79"/>
              </a:rPr>
              <a:t>וְלִשְׁמֹר חֻקָּיו וּמִצְו</a:t>
            </a:r>
            <a:r>
              <a:rPr lang="he-IL" sz="2400" dirty="0">
                <a:ea typeface="Calibri"/>
                <a:cs typeface="David" pitchFamily="34" charset="-79"/>
              </a:rPr>
              <a:t>‍</a:t>
            </a:r>
            <a:r>
              <a:rPr lang="he-IL" sz="2400" dirty="0">
                <a:latin typeface="Arial"/>
                <a:ea typeface="Calibri"/>
                <a:cs typeface="David" pitchFamily="34" charset="-79"/>
              </a:rPr>
              <a:t>ֹתָיו וּמִשְׁפָּטָיו </a:t>
            </a:r>
            <a:r>
              <a:rPr lang="he-IL" sz="2400" b="1" dirty="0">
                <a:solidFill>
                  <a:schemeClr val="accent4"/>
                </a:solidFill>
                <a:latin typeface="Arial"/>
                <a:ea typeface="Calibri"/>
                <a:cs typeface="David" pitchFamily="34" charset="-79"/>
              </a:rPr>
              <a:t>וְלִשְׁמֹעַ בְּקֹלוֹ</a:t>
            </a:r>
            <a:r>
              <a:rPr lang="he-IL" sz="2400" b="1" dirty="0" smtClean="0">
                <a:solidFill>
                  <a:schemeClr val="accent4"/>
                </a:solidFill>
                <a:latin typeface="Arial"/>
                <a:ea typeface="Calibri"/>
                <a:cs typeface="David" pitchFamily="34" charset="-79"/>
              </a:rPr>
              <a:t>.</a:t>
            </a:r>
            <a:endParaRPr lang="en-US" sz="2400" b="1" dirty="0">
              <a:ea typeface="Calibri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>
                <a:latin typeface="Arial"/>
                <a:ea typeface="Calibri"/>
                <a:cs typeface="David" pitchFamily="34" charset="-79"/>
              </a:rPr>
              <a:t>יח</a:t>
            </a:r>
            <a:r>
              <a:rPr lang="he-IL" sz="2400" dirty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latin typeface="Arial"/>
                <a:ea typeface="Calibri"/>
                <a:cs typeface="David" pitchFamily="34" charset="-79"/>
              </a:rPr>
              <a:t>וַיהוָה הֶאֱמִירְךָ הַיּוֹם לִהְיוֹת לוֹ לְעַם סְגֻלָּה כַּאֲשֶׁר דִּבֶּר-לָךְ וְלִשְׁמֹר כָּל-מִצְו</a:t>
            </a:r>
            <a:r>
              <a:rPr lang="he-IL" sz="2400" b="1" dirty="0">
                <a:solidFill>
                  <a:schemeClr val="accent4"/>
                </a:solidFill>
                <a:ea typeface="Calibri"/>
                <a:cs typeface="David" pitchFamily="34" charset="-79"/>
              </a:rPr>
              <a:t>‍</a:t>
            </a:r>
            <a:r>
              <a:rPr lang="he-IL" sz="2400" b="1" dirty="0">
                <a:solidFill>
                  <a:schemeClr val="accent4"/>
                </a:solidFill>
                <a:latin typeface="Arial"/>
                <a:ea typeface="Calibri"/>
                <a:cs typeface="David" pitchFamily="34" charset="-79"/>
              </a:rPr>
              <a:t>ֹתָיו. </a:t>
            </a:r>
            <a:endParaRPr lang="en-US" sz="2400" b="1" dirty="0">
              <a:solidFill>
                <a:schemeClr val="accent4"/>
              </a:solidFill>
              <a:ea typeface="Calibri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latin typeface="Arial"/>
                <a:ea typeface="Calibri"/>
                <a:cs typeface="David" pitchFamily="34" charset="-79"/>
              </a:rPr>
              <a:t>יט</a:t>
            </a:r>
            <a:r>
              <a:rPr lang="he-IL" sz="24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3"/>
                </a:solidFill>
                <a:latin typeface="Arial"/>
                <a:ea typeface="Calibri"/>
                <a:cs typeface="David" pitchFamily="34" charset="-79"/>
              </a:rPr>
              <a:t>וּלְתִתְּךָ עֶלְיוֹן עַל כָּל-הַגּוֹיִם אֲשֶׁר עָשָׂה לִתְהִלָּה וּלְשֵׁם וּלְתִפְאָרֶת וְלִהְיֹתְךָ עַם-קָדֹשׁ לַיהוָה אֱלֹהֶיךָ כַּאֲשֶׁר דִּבֵּר.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76200" y="1752600"/>
            <a:ext cx="37338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69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has been talking but they are G-d’s laws.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743200"/>
            <a:ext cx="37338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21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Brit of Brit Milah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429000"/>
            <a:ext cx="37338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13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Before Sdom – to do tzedek and mishpat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4305300"/>
            <a:ext cx="3733800" cy="4191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56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Brit Sinai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200" y="5029200"/>
            <a:ext cx="3733800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29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Have to apply the concept of Har Sinai to a nation conquering a land and set up a nation to represent G-d forever.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02004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טז – שלוש רגלים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7637"/>
            <a:ext cx="8763000" cy="47545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Arial"/>
                <a:ea typeface="Calibri"/>
                <a:cs typeface="David" pitchFamily="34" charset="-79"/>
              </a:rPr>
              <a:t>ח</a:t>
            </a:r>
            <a:r>
              <a:rPr lang="he-IL" sz="20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שֵׁשֶׁת יָמִים תֹּאכַל מַצּוֹת וּבַיּוֹם הַשְּׁבִיעִי עֲצֶרֶת לַיהוָה אֱלֹהֶיךָ לֹא תַעֲשֶׂה מְלָאכָה. </a:t>
            </a:r>
            <a:r>
              <a:rPr lang="he-IL" sz="2000" b="1" dirty="0" smtClean="0">
                <a:latin typeface="Arial"/>
                <a:ea typeface="Calibri"/>
                <a:cs typeface="David" pitchFamily="34" charset="-79"/>
              </a:rPr>
              <a:t>ט</a:t>
            </a:r>
            <a:r>
              <a:rPr lang="he-IL" sz="20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שִׁבְעָה שָׁבֻעֹת תִּסְפָּר-לָךְ מֵהָחֵל חֶרְמֵשׁ בַּקָּמָה תָּחֵל לִסְפֹּר שִׁבְעָה שָׁבֻעוֹת.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י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וְעָשִׂיתָ חַג שָׁבֻעוֹת לַיהוָה אֱלֹהֶיךָ מִסַּת נִדְבַת יָדְךָ אֲשֶׁר תִּתֵּן כַּאֲשֶׁר יְבָרֶכְךָ יְהוָה אֱלֹהֶיךָ.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יא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וְשָׂמַחְתָּ לִפְנֵי יְהוָה אֱלֹהֶיךָ אַתָּה וּבִנְךָ וּבִתֶּךָ וְעַבְדְּךָ וַאֲמָתֶךָ וְהַלֵּוִי אֲשֶׁר בִּשְׁעָרֶיךָ וְהַגֵּר וְהַיָּתוֹם וְהָאַלְמָנָה אֲשֶׁר בְּקִרְבֶּךָ </a:t>
            </a:r>
            <a:r>
              <a:rPr lang="he-IL" sz="2000" b="1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בַּמָּקוֹם אֲשֶׁר יִבְחַר יְהוָה אֱלֹהֶיךָ לְשַׁכֵּן שְׁמוֹ שָׁם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.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יב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וְזָכַרְתָּ כִּי-עֶבֶד הָיִיתָ בְּמִצְרָיִם וְשָׁמַרְתָּ וְעָשִׂיתָ אֶת-הַחֻקִּים הָאֵלֶּה. </a:t>
            </a:r>
            <a:br>
              <a:rPr lang="he-IL" sz="2000" dirty="0">
                <a:latin typeface="Arial"/>
                <a:ea typeface="Calibri"/>
                <a:cs typeface="David" pitchFamily="34" charset="-79"/>
              </a:rPr>
            </a:br>
            <a:r>
              <a:rPr lang="he-IL" sz="2000" b="1" dirty="0" smtClean="0">
                <a:latin typeface="Arial"/>
                <a:ea typeface="Calibri"/>
                <a:cs typeface="David" pitchFamily="34" charset="-79"/>
              </a:rPr>
              <a:t>יג</a:t>
            </a:r>
            <a:r>
              <a:rPr lang="he-IL" sz="20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חַג הַסֻּכֹּת תַּעֲשֶׂה לְךָ שִׁבְעַת יָמִים בְּאָסְפְּךָ מִגָּרְנְךָ וּמִיִּקְבֶךָ.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יד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וְשָׂמַחְתָּ בְּחַגֶּךָ אַתָּה וּבִנְךָ וּבִתֶּךָ וְעַבְדְּךָ וַאֲמָתֶךָ וְהַלֵּוִי וְהַגֵּר וְהַיָּתוֹם וְהָאַלְמָנָה אֲשֶׁר בִּשְׁעָרֶיךָ.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טו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שִׁבְעַת יָמִים תָּחֹג לַיהוָה אֱלֹהֶיךָ </a:t>
            </a:r>
            <a:r>
              <a:rPr lang="he-IL" sz="2000" b="1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בַּמָּקוֹם אֲשֶׁר-יִבְחַר יְהוָה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כִּי יְבָרֶכְךָ יְהוָה אֱלֹהֶיךָ בְּכֹל תְּבוּאָתְךָ וּבְכֹל מַעֲשֵׂה יָדֶיךָ וְהָיִיתָ אַךְ שָׂמֵחַ.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טז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שָׁלוֹשׁ פְּעָמִים בַּשָּׁנָה יֵרָאֶה כָל-זְכוּרְךָ אֶת-פְּנֵי יְהוָה אֱלֹהֶיךָ </a:t>
            </a:r>
            <a:r>
              <a:rPr lang="he-IL" sz="2000" b="1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בַּמָּקוֹם אֲשֶׁר יִבְחָר</a:t>
            </a:r>
            <a:r>
              <a:rPr lang="he-IL" sz="2000" dirty="0">
                <a:solidFill>
                  <a:schemeClr val="accent6"/>
                </a:solidFill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בְּחַג הַמַּצּוֹת וּבְחַג הַשָּׁבֻעוֹת וּבְחַג הַסֻּכּוֹת וְלֹא יֵרָאֶה אֶת-פְּנֵי יְהוָה רֵיקָם.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יז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אִישׁ כְּמַתְּנַת יָדוֹ כְּבִרְכַּת יְהוָה אֱלֹהֶיךָ אֲשֶׁר נָתַן-לָךְ. </a:t>
            </a:r>
            <a:r>
              <a:rPr lang="he-IL" sz="2000" b="1" dirty="0" smtClean="0">
                <a:latin typeface="Arial"/>
                <a:ea typeface="Calibri"/>
                <a:cs typeface="David" pitchFamily="34" charset="-79"/>
              </a:rPr>
              <a:t>יח</a:t>
            </a:r>
            <a:r>
              <a:rPr lang="he-IL" sz="20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שֹׁפְטִים וְשֹׁטְרִים תִּתֶּן-לְךָ בְּכָל-שְׁעָרֶיךָ אֲשֶׁר יְהוָה אֱלֹהֶיךָ נֹתֵן לְךָ לִשְׁבָטֶיךָ וְשָׁפְטוּ אֶת-הָעָם מִשְׁפַּט-צֶדֶק.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יט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לֹא-תַטֶּה מִשְׁפָּט לֹא תַכִּיר פָּנִים וְלֹא-תִקַּח שֹׁחַד כִּי הַשֹּׁחַד יְעַוֵּר עֵינֵי חֲכָמִים וִיסַלֵּף דִּבְרֵי צַדִּיקִם.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כ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צֶדֶק צֶדֶק תִּרְדֹּף לְמַעַן תִּחְיֶה וְיָרַשְׁתָּ אֶת-הָאָרֶץ אֲשֶׁר-יְהוָה אֱלֹהֶיךָ נֹתֵן לָךְ. </a:t>
            </a:r>
            <a:r>
              <a:rPr lang="he-IL" sz="2000" b="1" dirty="0" smtClean="0">
                <a:latin typeface="Arial"/>
                <a:ea typeface="Calibri"/>
                <a:cs typeface="David" pitchFamily="34" charset="-79"/>
              </a:rPr>
              <a:t>כא</a:t>
            </a:r>
            <a:r>
              <a:rPr lang="he-IL" sz="2000" dirty="0" smtClean="0">
                <a:latin typeface="Arial"/>
                <a:ea typeface="Calibri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לֹא-תִטַּע לְךָ אֲשֵׁרָה כָּל-עֵץ אֵצֶל מִזְבַּח יְהוָה אֱלֹהֶיךָ אֲשֶׁר תַּעֲשֶׂה-לָּךְ. </a:t>
            </a:r>
            <a:r>
              <a:rPr lang="he-IL" sz="2000" b="1" dirty="0">
                <a:latin typeface="Arial"/>
                <a:ea typeface="Calibri"/>
                <a:cs typeface="David" pitchFamily="34" charset="-79"/>
              </a:rPr>
              <a:t>כב</a:t>
            </a:r>
            <a:r>
              <a:rPr lang="he-IL" sz="2000" dirty="0">
                <a:latin typeface="Arial"/>
                <a:ea typeface="Calibri"/>
                <a:cs typeface="David" pitchFamily="34" charset="-79"/>
              </a:rPr>
              <a:t> וְלֹא-תָקִים לְךָ מַצֵּבָה אֲשֶׁר שָׂנֵא יְהוָה אֱלֹהֶיךָ. </a:t>
            </a:r>
            <a:endParaRPr lang="he-IL" sz="2000" dirty="0" smtClean="0">
              <a:latin typeface="Arial"/>
              <a:ea typeface="Calibri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3906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47545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en-GB" sz="3600" b="1" dirty="0" smtClean="0">
                <a:solidFill>
                  <a:schemeClr val="accent4"/>
                </a:solidFill>
                <a:ea typeface="Calibri"/>
                <a:cs typeface="David" pitchFamily="34" charset="-79"/>
              </a:rPr>
              <a:t>There is a need </a:t>
            </a:r>
            <a:r>
              <a:rPr lang="en-GB" sz="3600" b="1" dirty="0">
                <a:solidFill>
                  <a:schemeClr val="accent4"/>
                </a:solidFill>
                <a:ea typeface="Calibri"/>
                <a:cs typeface="David" pitchFamily="34" charset="-79"/>
              </a:rPr>
              <a:t>for a hub. </a:t>
            </a:r>
            <a:endParaRPr lang="en-US" sz="3600" b="1" dirty="0">
              <a:solidFill>
                <a:schemeClr val="accent4"/>
              </a:solidFill>
              <a:ea typeface="Calibri"/>
              <a:cs typeface="David" pitchFamily="34" charset="-79"/>
            </a:endParaRPr>
          </a:p>
          <a:p>
            <a:pPr>
              <a:lnSpc>
                <a:spcPct val="115000"/>
              </a:lnSpc>
            </a:pPr>
            <a:endParaRPr lang="en-GB" sz="3600" dirty="0" smtClean="0">
              <a:ea typeface="Calibri"/>
              <a:cs typeface="David" pitchFamily="34" charset="-79"/>
            </a:endParaRPr>
          </a:p>
          <a:p>
            <a:pPr>
              <a:lnSpc>
                <a:spcPct val="115000"/>
              </a:lnSpc>
            </a:pPr>
            <a:r>
              <a:rPr lang="en-GB" sz="3600" b="1" dirty="0" smtClean="0">
                <a:solidFill>
                  <a:schemeClr val="accent3"/>
                </a:solidFill>
                <a:ea typeface="Calibri"/>
                <a:cs typeface="David" pitchFamily="34" charset="-79"/>
              </a:rPr>
              <a:t>G-d </a:t>
            </a:r>
            <a:r>
              <a:rPr lang="en-GB" sz="3600" b="1" dirty="0">
                <a:solidFill>
                  <a:schemeClr val="accent3"/>
                </a:solidFill>
                <a:ea typeface="Calibri"/>
                <a:cs typeface="David" pitchFamily="34" charset="-79"/>
              </a:rPr>
              <a:t>will choose the place but how do we find out where it is</a:t>
            </a:r>
            <a:r>
              <a:rPr lang="en-GB" sz="3600" b="1" dirty="0" smtClean="0">
                <a:solidFill>
                  <a:schemeClr val="accent3"/>
                </a:solidFill>
                <a:ea typeface="Calibri"/>
                <a:cs typeface="David" pitchFamily="34" charset="-79"/>
              </a:rPr>
              <a:t>?</a:t>
            </a:r>
          </a:p>
          <a:p>
            <a:pPr>
              <a:lnSpc>
                <a:spcPct val="115000"/>
              </a:lnSpc>
            </a:pPr>
            <a:endParaRPr lang="en-GB" sz="3600" dirty="0" smtClean="0">
              <a:ea typeface="Calibri"/>
              <a:cs typeface="David" pitchFamily="34" charset="-79"/>
            </a:endParaRPr>
          </a:p>
          <a:p>
            <a:pPr>
              <a:lnSpc>
                <a:spcPct val="115000"/>
              </a:lnSpc>
            </a:pPr>
            <a:r>
              <a:rPr lang="en-GB" sz="3600" b="1" dirty="0" smtClean="0">
                <a:solidFill>
                  <a:schemeClr val="accent2"/>
                </a:solidFill>
                <a:ea typeface="Calibri"/>
                <a:cs typeface="David" pitchFamily="34" charset="-79"/>
              </a:rPr>
              <a:t>The first time the expression appears is in Perek 12.</a:t>
            </a:r>
            <a:endParaRPr lang="he-IL" sz="3600" b="1" dirty="0">
              <a:solidFill>
                <a:schemeClr val="accent2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687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יב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066800"/>
            <a:ext cx="5334000" cy="5638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latin typeface="Calibri" pitchFamily="34" charset="0"/>
                <a:cs typeface="David" pitchFamily="34" charset="-79"/>
              </a:rPr>
              <a:t>א</a:t>
            </a:r>
            <a:r>
              <a:rPr lang="he-IL" sz="22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dirty="0">
                <a:latin typeface="Calibri" pitchFamily="34" charset="0"/>
                <a:cs typeface="David" pitchFamily="34" charset="-79"/>
              </a:rPr>
              <a:t>אֵלֶּה הַחֻקִּים וְהַמִּשְׁפָּטִים אֲשֶׁר תִּשְׁמְרוּן לַעֲשׂוֹת בָּאָרֶץ אֲשֶׁר נָתַן יְהוָה אֱלֹהֵי אֲבֹתֶיךָ לְךָ לְרִשְׁתָּהּ כָּל-הַיָּמִים אֲשֶׁר-אַתֶּם חַיִּים עַל-הָאֲדָמָה. </a:t>
            </a:r>
            <a:endParaRPr lang="en-US" sz="2200" dirty="0">
              <a:latin typeface="Calibri" pitchFamily="34" charset="0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latin typeface="Calibri" pitchFamily="34" charset="0"/>
                <a:cs typeface="David" pitchFamily="34" charset="-79"/>
              </a:rPr>
              <a:t>ב</a:t>
            </a:r>
            <a:r>
              <a:rPr lang="he-IL" sz="2200" dirty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אַבֵּד תְּאַבְּדוּן אֶת-כָּל-הַמְּקֹמוֹת אֲשֶׁר עָבְדוּ-שָׁם הַגּוֹיִם אֲשֶׁר אַתֶּם יֹרְשִׁים אֹתָם אֶת-אֱלֹהֵיהֶם עַל-הֶהָרִים הָרָמִים וְעַל-הַגְּבָעוֹת וְתַחַת כָּל-עֵץ רַעֲנָן. </a:t>
            </a:r>
            <a:endParaRPr lang="en-US" sz="2200" b="1" dirty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latin typeface="Calibri" pitchFamily="34" charset="0"/>
                <a:cs typeface="David" pitchFamily="34" charset="-79"/>
              </a:rPr>
              <a:t>ג</a:t>
            </a:r>
            <a:r>
              <a:rPr lang="he-IL" sz="22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וְנִתַּצְתֶּם אֶת-מִזְבְּחֹתָם וְשִׁבַּרְתֶּם אֶת-מַצֵּבֹתָם וַאֲשֵׁרֵיהֶם תִּשְׂרְפוּן בָּאֵשׁ וּפְסִילֵי אֱלֹהֵיהֶם תְּגַדֵּעוּן וְאִבַּדְתֶּם אֶת-שְׁמָם מִן-הַמָּקוֹם הַהוּא. </a:t>
            </a:r>
            <a:endParaRPr lang="en-US" sz="2200" b="1" dirty="0">
              <a:solidFill>
                <a:schemeClr val="accent5"/>
              </a:solidFill>
              <a:latin typeface="Calibri" pitchFamily="34" charset="0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latin typeface="Calibri" pitchFamily="34" charset="0"/>
                <a:cs typeface="David" pitchFamily="34" charset="-79"/>
              </a:rPr>
              <a:t>ד</a:t>
            </a:r>
            <a:r>
              <a:rPr lang="he-IL" sz="22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latin typeface="Calibri" pitchFamily="34" charset="0"/>
                <a:cs typeface="David" pitchFamily="34" charset="-79"/>
              </a:rPr>
              <a:t>לֹא-תַעֲשׂוּן כֵּן לַיהוָה אֱלֹהֵיכֶם. </a:t>
            </a:r>
            <a:endParaRPr lang="en-US" sz="2200" b="1" dirty="0">
              <a:solidFill>
                <a:schemeClr val="accent4"/>
              </a:solidFill>
              <a:latin typeface="Calibri" pitchFamily="34" charset="0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latin typeface="Calibri" pitchFamily="34" charset="0"/>
                <a:cs typeface="David" pitchFamily="34" charset="-79"/>
              </a:rPr>
              <a:t>ה</a:t>
            </a:r>
            <a:r>
              <a:rPr lang="he-IL" sz="22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3"/>
                </a:solidFill>
                <a:latin typeface="Calibri" pitchFamily="34" charset="0"/>
                <a:cs typeface="David" pitchFamily="34" charset="-79"/>
              </a:rPr>
              <a:t>כִּי אִם-אֶל-הַמָּקוֹם אֲשֶׁר-יִבְחַר יְהוָה אֱלֹהֵיכֶם מִכָּל-שִׁבְטֵיכֶם לָשׂוּם אֶת-שְׁמוֹ שָׁם לְשִׁכְנוֹ תִדְרְשׁוּ וּבָאתָ שָּׁמָּה. </a:t>
            </a:r>
            <a:endParaRPr lang="en-US" sz="2200" b="1" dirty="0">
              <a:solidFill>
                <a:schemeClr val="accent3"/>
              </a:solidFill>
              <a:latin typeface="Calibri" pitchFamily="34" charset="0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latin typeface="Calibri" pitchFamily="34" charset="0"/>
                <a:cs typeface="David" pitchFamily="34" charset="-79"/>
              </a:rPr>
              <a:t>ו</a:t>
            </a:r>
            <a:r>
              <a:rPr lang="he-IL" sz="2200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וַהֲבֵאתֶם שָׁמָּה עֹלֹתֵיכֶם וְזִבְחֵיכֶם וְאֵת מַעְשְׂרֹתֵיכֶם וְאֵת תְּרוּמַת יֶדְכֶם וְנִדְרֵיכֶם וְנִדְבֹתֵיכֶם וּבְכֹרֹת בְּקַרְכֶם וְצֹאנְכֶם. </a:t>
            </a:r>
            <a:endParaRPr lang="en-US" sz="2200" b="1" dirty="0">
              <a:solidFill>
                <a:schemeClr val="accent2"/>
              </a:solidFill>
              <a:latin typeface="Calibri" pitchFamily="34" charset="0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2057400"/>
            <a:ext cx="38862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19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Get rid of all the places of avoda zara on the high places.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895600"/>
            <a:ext cx="38862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43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Smash their altars and destroy all places of idol worship. Get rid of their reputation.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962400"/>
            <a:ext cx="3886200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26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Don’t do what?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4495800"/>
            <a:ext cx="3886200" cy="1600200"/>
          </a:xfrm>
          <a:prstGeom prst="rightArrowCallout">
            <a:avLst>
              <a:gd name="adj1" fmla="val 25000"/>
              <a:gd name="adj2" fmla="val 25000"/>
              <a:gd name="adj3" fmla="val 14116"/>
              <a:gd name="adj4" fmla="val 9037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Don’t serve Him in high places, but rather in one central place – the place He has chosen to place His Name. Have to search for it in order to find it.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200" y="6172200"/>
            <a:ext cx="38862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12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Bring all korbanot, tithes and firstborn to celebrate there.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7951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Hub!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What's </a:t>
            </a:r>
            <a:r>
              <a:rPr lang="en-GB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the logic of having one hub? </a:t>
            </a:r>
            <a:endParaRPr lang="en-GB" b="1" dirty="0" smtClean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It helps keep </a:t>
            </a:r>
            <a:r>
              <a:rPr lang="en-GB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it one religion and one central authority. </a:t>
            </a:r>
            <a:endParaRPr lang="en-GB" b="1" dirty="0" smtClean="0">
              <a:solidFill>
                <a:schemeClr val="accent5"/>
              </a:solidFill>
              <a:latin typeface="Calibri" pitchFamily="34" charset="0"/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I </a:t>
            </a:r>
            <a:r>
              <a:rPr lang="en-GB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need something to make a nation that can be eternal that can keep </a:t>
            </a:r>
            <a:r>
              <a:rPr lang="en-GB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the concept </a:t>
            </a:r>
            <a:r>
              <a:rPr lang="en-GB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of </a:t>
            </a:r>
            <a:r>
              <a:rPr lang="en-GB" b="1" dirty="0" smtClean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and pass it down from generation to generation. </a:t>
            </a:r>
            <a:endParaRPr lang="en-GB" b="1" dirty="0" smtClean="0">
              <a:solidFill>
                <a:schemeClr val="accent6"/>
              </a:solidFill>
              <a:latin typeface="Calibri" pitchFamily="34" charset="0"/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For </a:t>
            </a:r>
            <a:r>
              <a:rPr lang="en-GB" b="1" dirty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it to work, every individual has to go there. </a:t>
            </a:r>
            <a:endParaRPr lang="en-US" b="1" dirty="0">
              <a:solidFill>
                <a:schemeClr val="accent5"/>
              </a:solidFill>
              <a:latin typeface="Calibri" pitchFamily="34" charset="0"/>
              <a:cs typeface="David" pitchFamily="34" charset="-79"/>
            </a:endParaRPr>
          </a:p>
          <a:p>
            <a:endParaRPr lang="he-IL" dirty="0">
              <a:latin typeface="Calibri" pitchFamily="34" charset="0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2183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would someone go to Yerushalayim?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175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יד – מעשר שני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066800"/>
            <a:ext cx="55626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עַשֵּׂר תְּעַשֵּׂר אֵת כָּל-תְּבוּאַת זַרְעֶךָ הַיֹּצֵא הַשָּׂדֶה שָׁנָה שָׁנָה. </a:t>
            </a:r>
            <a:r>
              <a:rPr lang="he-IL" sz="2200" b="1" dirty="0">
                <a:cs typeface="David" pitchFamily="34" charset="-79"/>
              </a:rPr>
              <a:t>כג</a:t>
            </a:r>
            <a:r>
              <a:rPr lang="he-IL" sz="2200" dirty="0">
                <a:cs typeface="David" pitchFamily="34" charset="-79"/>
              </a:rPr>
              <a:t> וְאָכַלְתָּ לִפְנֵי יְהוָה אֱלֹהֶיךָ בַּמָּקוֹם אֲשֶׁר-יִבְחַר לְשַׁכֵּן שְׁמוֹ שָׁם מַעְשַׂר דְּגָנְךָ תִּירֹשְׁךָ וְיִצְהָרֶךָ וּבְכֹרֹת בְּקָרְךָ וְצֹאנֶךָ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לְמַעַן תִּלְמַד לְיִרְאָה אֶת-יְהוָה אֱלֹהֶיךָ כָּל-הַיָּמִים. </a:t>
            </a:r>
            <a:r>
              <a:rPr lang="he-IL" sz="2200" b="1" dirty="0">
                <a:cs typeface="David" pitchFamily="34" charset="-79"/>
              </a:rPr>
              <a:t>כד</a:t>
            </a:r>
            <a:r>
              <a:rPr lang="he-IL" sz="2200" dirty="0">
                <a:cs typeface="David" pitchFamily="34" charset="-79"/>
              </a:rPr>
              <a:t> וְכִי-יִרְבֶּה מִמְּךָ הַדֶּרֶךְ כִּי לֹא תוּכַל שְׂאֵתוֹ כִּי-יִרְחַק מִמְּךָ הַמָּקוֹם אֲשֶׁר יִבְחַר יְהוָה אֱלֹהֶיךָ לָשׂוּם שְׁמוֹ שָׁם כִּי יְבָרֶכְךָ יְהוָה אֱלֹהֶיךָ. </a:t>
            </a:r>
            <a:r>
              <a:rPr lang="he-IL" sz="2200" b="1" dirty="0">
                <a:cs typeface="David" pitchFamily="34" charset="-79"/>
              </a:rPr>
              <a:t>כה</a:t>
            </a:r>
            <a:r>
              <a:rPr lang="he-IL" sz="2200" dirty="0">
                <a:cs typeface="David" pitchFamily="34" charset="-79"/>
              </a:rPr>
              <a:t> וְנָתַתָּה בַּכָּסֶף וְצַרְתָּ הַכֶּסֶף בְּיָדְךָ וְהָלַכְתָּ אֶל-הַמָּקוֹם אֲשֶׁר יִבְחַר יְהוָה אֱלֹהֶיךָ בּוֹ. </a:t>
            </a:r>
            <a:r>
              <a:rPr lang="he-IL" sz="2200" b="1" dirty="0">
                <a:cs typeface="David" pitchFamily="34" charset="-79"/>
              </a:rPr>
              <a:t>כו</a:t>
            </a:r>
            <a:r>
              <a:rPr lang="he-IL" sz="2200" dirty="0">
                <a:cs typeface="David" pitchFamily="34" charset="-79"/>
              </a:rPr>
              <a:t> וְנָתַתָּה הַכֶּסֶף בְּכֹל אֲשֶׁר-תְּאַוֶּה נַפְשְׁךָ בַּבָּקָר וּבַצֹּאן וּבַיַּיִן וּבַשֵּׁכָר וּבְכֹל אֲשֶׁר תִּשְׁאָלְךָ נַפְשֶׁךָ וְאָכַלְתָּ שָּׁם לִפְנֵי יְהוָה אֱלֹהֶיךָ וְשָׂמַחְתָּ אַתָּה וּבֵיתֶךָ. </a:t>
            </a:r>
            <a:r>
              <a:rPr lang="he-IL" sz="2200" b="1" dirty="0">
                <a:cs typeface="David" pitchFamily="34" charset="-79"/>
              </a:rPr>
              <a:t>כז</a:t>
            </a:r>
            <a:r>
              <a:rPr lang="he-IL" sz="2200" dirty="0">
                <a:cs typeface="David" pitchFamily="34" charset="-79"/>
              </a:rPr>
              <a:t> וְהַלֵּוִי אֲשֶׁר-בִּשְׁעָרֶיךָ לֹא תַעַזְבֶנּוּ כִּי אֵין לוֹ חֵלֶק וְנַחֲלָה עִמָּךְ. </a:t>
            </a:r>
            <a:r>
              <a:rPr lang="he-IL" sz="2200" b="1" dirty="0" smtClean="0">
                <a:cs typeface="David" pitchFamily="34" charset="-79"/>
              </a:rPr>
              <a:t>כח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3"/>
                </a:solidFill>
                <a:cs typeface="David" pitchFamily="34" charset="-79"/>
              </a:rPr>
              <a:t>מִקְצֵה שָׁלֹשׁ שָׁנִים תּוֹצִיא אֶת-כָּל-מַעְשַׂר תְּבוּאָתְךָ בַּשָּׁנָה הַהִוא וְהִנַּחְתָּ בִּשְׁעָרֶיךָ. </a:t>
            </a:r>
            <a:r>
              <a:rPr lang="he-IL" sz="2200" b="1" dirty="0">
                <a:cs typeface="David" pitchFamily="34" charset="-79"/>
              </a:rPr>
              <a:t>כט</a:t>
            </a:r>
            <a:r>
              <a:rPr lang="he-IL" sz="2200" dirty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3"/>
                </a:solidFill>
                <a:cs typeface="David" pitchFamily="34" charset="-79"/>
              </a:rPr>
              <a:t>וּבָא הַלֵּוִי כִּי אֵין-לוֹ חֵלֶק וְנַחֲלָה עִמָּךְ וְהַגֵּר וְהַיָּתוֹם וְהָאַלְמָנָה אֲשֶׁר בִּשְׁעָרֶיךָ וְאָכְלוּ וְשָׂבֵעוּ לְמַעַן יְבָרֶכְךָ יְהוָה אֱלֹהֶיךָ בְּכָל-מַעֲשֵׂה יָדְךָ אֲשֶׁר תַּעֲשֶׂה. </a:t>
            </a:r>
            <a:endParaRPr lang="he-IL" sz="22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066800"/>
            <a:ext cx="3352800" cy="2590800"/>
          </a:xfrm>
          <a:prstGeom prst="rightArrowCallout">
            <a:avLst>
              <a:gd name="adj1" fmla="val 25000"/>
              <a:gd name="adj2" fmla="val 25000"/>
              <a:gd name="adj3" fmla="val 13336"/>
              <a:gd name="adj4" fmla="val 8460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environment, not the food, teaches fear of G-d. </a:t>
            </a:r>
          </a:p>
          <a:p>
            <a:pPr algn="ctr"/>
            <a:r>
              <a:rPr lang="en-GB" sz="2000" dirty="0" smtClean="0"/>
              <a:t>If Yerushalayim is a Torah centre then those who come become closer to G-d.</a:t>
            </a:r>
          </a:p>
          <a:p>
            <a:pPr algn="ctr"/>
            <a:r>
              <a:rPr lang="en-GB" sz="2000" dirty="0" smtClean="0"/>
              <a:t>Maaser Sheni make me frum.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4876800"/>
            <a:ext cx="3352800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45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Maaser Ani goes to the poor. One of the primary ways in serving G-d is to take care of your fellow man.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2242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4648</Words>
  <Application>Microsoft Office PowerPoint</Application>
  <PresentationFormat>On-screen Show (4:3)</PresentationFormat>
  <Paragraphs>274</Paragraphs>
  <Slides>37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דברים</vt:lpstr>
      <vt:lpstr>Yerushalayim</vt:lpstr>
      <vt:lpstr>דברים פרק טז – שלוש רגלים</vt:lpstr>
      <vt:lpstr>דברים פרק טז – שלוש רגלים</vt:lpstr>
      <vt:lpstr>PowerPoint Presentation</vt:lpstr>
      <vt:lpstr>דברים פרק יב</vt:lpstr>
      <vt:lpstr>The Hub!</vt:lpstr>
      <vt:lpstr>When would someone go to Yerushalayim?</vt:lpstr>
      <vt:lpstr>דברים פרק יד – מעשר שני</vt:lpstr>
      <vt:lpstr>דברים פרק טז – שלוש רגלים</vt:lpstr>
      <vt:lpstr>דברים פרק יז – בית המשפט העליון</vt:lpstr>
      <vt:lpstr>דברים פרק יח - הלויים </vt:lpstr>
      <vt:lpstr>דברים פרק כו - ביכורים</vt:lpstr>
      <vt:lpstr>Back to פרק יב…</vt:lpstr>
      <vt:lpstr>שמואל ב פרק ז</vt:lpstr>
      <vt:lpstr>דברי הימים ב פרק יג</vt:lpstr>
      <vt:lpstr>שמואל ב פרק ז - Look for G-d’s answer to David</vt:lpstr>
      <vt:lpstr>שמואל ב פרק ז</vt:lpstr>
      <vt:lpstr>דברי הימים א פרק כב</vt:lpstr>
      <vt:lpstr>דברי הימים א פרק כב</vt:lpstr>
      <vt:lpstr>שמואל ב יב</vt:lpstr>
      <vt:lpstr>PowerPoint Presentation</vt:lpstr>
      <vt:lpstr>דברים פרק ה</vt:lpstr>
      <vt:lpstr>דברים פרק ה – עשרת הדברות</vt:lpstr>
      <vt:lpstr>דברים פרק ה</vt:lpstr>
      <vt:lpstr>דברים פרק ה</vt:lpstr>
      <vt:lpstr>דברים פרק ו</vt:lpstr>
      <vt:lpstr>דברים פרק ו</vt:lpstr>
      <vt:lpstr>דברים פרק ו</vt:lpstr>
      <vt:lpstr>דברים פרק ו</vt:lpstr>
      <vt:lpstr>דברים פרק י Being an Eved Hashem</vt:lpstr>
      <vt:lpstr>דברים פרק יא – שכר ועונש</vt:lpstr>
      <vt:lpstr>דברים פרק יא</vt:lpstr>
      <vt:lpstr>דברים פרק יב Establish a place for G-d to rest His Shechina</vt:lpstr>
      <vt:lpstr>דברים פרק יב Establish a place for G-d to rest His Shechina</vt:lpstr>
      <vt:lpstr>Laws Governing a Nation</vt:lpstr>
      <vt:lpstr>End of Speech…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דברים</dc:title>
  <dc:creator>Alexis</dc:creator>
  <cp:lastModifiedBy>Alexis</cp:lastModifiedBy>
  <cp:revision>35</cp:revision>
  <dcterms:created xsi:type="dcterms:W3CDTF">2006-08-16T00:00:00Z</dcterms:created>
  <dcterms:modified xsi:type="dcterms:W3CDTF">2013-09-17T18:21:32Z</dcterms:modified>
</cp:coreProperties>
</file>